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146847132" r:id="rId5"/>
    <p:sldId id="2146847129" r:id="rId6"/>
    <p:sldId id="214684713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4CAFFDE3-7547-7D46-BE70-E62D17CAA582}">
          <p14:sldIdLst>
            <p14:sldId id="2146847132"/>
            <p14:sldId id="2146847129"/>
            <p14:sldId id="21468471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E6C509-5D01-C298-9C32-D1067EBB1755}" name="Fortson, Alina" initials="FA" userId="S::alina.fortson@stericycle.com::03cdacb4-e9a1-441c-abf7-695f0cfe4c43" providerId="AD"/>
  <p188:author id="{9EC8B40C-49C0-51C4-D776-77B7E5E110D5}" name="Powers, Christine" initials="PC" userId="S::christine.powers@stericycle.com::24c2deae-a49b-4cd7-8d8e-7b5c3f02874c" providerId="AD"/>
  <p188:author id="{CD974116-2890-8E0C-33A9-254A70E219CD}" name="Koenig, Jennifer" initials="KJ" userId="S::jkoenig@stericycle.com::7c156ef5-4c5f-4f86-b91a-d3900e42f088" providerId="AD"/>
  <p188:author id="{4FC6361B-7C6E-2703-875E-E8EF5ED550B8}" name="Bjorgo, Nicole" initials="BN" userId="S::nbjorgo@stericycle.com::abf3463c-d29b-488b-bd35-f5587682ea84" providerId="AD"/>
  <p188:author id="{C5BC0E9E-EB76-37F3-DAA1-F0CDF18758D5}" name="Simaga, Cara" initials="SC" userId="S::CSimaga@stericycle.com::f89faf28-86a9-4a7f-9616-253ebf030931" providerId="AD"/>
  <p188:author id="{E7D2D5D2-6CED-CF38-E00D-3DDB503690D3}" name="Wacek, Leewaiwai" initials="WL" userId="S::leewaiwai.wacek@stericycle.com::aee06b1d-e07c-4ce7-a045-429c6eee757c" providerId="AD"/>
  <p188:author id="{8A5BEFD9-420C-9C11-9D0A-96DBA472CE86}" name="Perez, Gabriela" initials="PG" userId="S::Gabriela.Perez@stericycle.com::6568954a-e0f1-4a8c-8306-9b841a05488a" providerId="AD"/>
  <p188:author id="{086B0DF1-FE35-FCDF-5C1E-92A66EF228F8}" name="Hilton, Kelly" initials="HK" userId="S::kelly.hilton@stericycle.com::d303a9cf-7be3-423b-ad29-85b4181d8a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orgo, Nicole" initials="BN" lastIdx="2" clrIdx="0">
    <p:extLst>
      <p:ext uri="{19B8F6BF-5375-455C-9EA6-DF929625EA0E}">
        <p15:presenceInfo xmlns:p15="http://schemas.microsoft.com/office/powerpoint/2012/main" userId="S::nbjorgo@stericycle.com::abf3463c-d29b-488b-bd35-f5587682ea84" providerId="AD"/>
      </p:ext>
    </p:extLst>
  </p:cmAuthor>
  <p:cmAuthor id="2" name="Valde, Andy" initials="VA" lastIdx="34" clrIdx="1">
    <p:extLst>
      <p:ext uri="{19B8F6BF-5375-455C-9EA6-DF929625EA0E}">
        <p15:presenceInfo xmlns:p15="http://schemas.microsoft.com/office/powerpoint/2012/main" userId="S::andy.valde@stericycle.com::b8eef0aa-5e73-4f56-a597-43fa83b75f90" providerId="AD"/>
      </p:ext>
    </p:extLst>
  </p:cmAuthor>
  <p:cmAuthor id="3" name="Kay, Christie" initials="KC" lastIdx="5" clrIdx="2">
    <p:extLst>
      <p:ext uri="{19B8F6BF-5375-455C-9EA6-DF929625EA0E}">
        <p15:presenceInfo xmlns:p15="http://schemas.microsoft.com/office/powerpoint/2012/main" userId="S::christie.kay@stericycle.com::c12273ca-5014-4220-9c13-55907ef956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4"/>
    <a:srgbClr val="FF5633"/>
    <a:srgbClr val="E5EDED"/>
    <a:srgbClr val="4BC1E1"/>
    <a:srgbClr val="133B5C"/>
    <a:srgbClr val="40DDB5"/>
    <a:srgbClr val="00857A"/>
    <a:srgbClr val="4BC4D8"/>
    <a:srgbClr val="007F9A"/>
    <a:srgbClr val="00A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79" autoAdjust="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00D0B6-23D7-B742-9863-610FB9F57F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Lato" panose="020F0502020204030203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C2535-41D7-5949-AE05-B554905534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E8A7C-3B4E-9348-97A4-D651583257BA}" type="datetimeFigureOut">
              <a:rPr lang="en-US" smtClean="0">
                <a:latin typeface="Lato" panose="020F0502020204030203" pitchFamily="34" charset="77"/>
              </a:rPr>
              <a:t>10/3/2023</a:t>
            </a:fld>
            <a:endParaRPr lang="en-US">
              <a:latin typeface="Lato" panose="020F0502020204030203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E9BCB-CE50-7F43-89E9-6562045A5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Lato" panose="020F0502020204030203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74876-FD34-074B-9A96-D8696D4830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7D626-2EEB-EE48-A9FE-FB89209D6774}" type="slidenum">
              <a:rPr lang="en-US" smtClean="0">
                <a:latin typeface="Lato" panose="020F0502020204030203" pitchFamily="34" charset="77"/>
              </a:rPr>
              <a:t>‹#›</a:t>
            </a:fld>
            <a:endParaRPr lang="en-US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90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" panose="020F0502020204030203" pitchFamily="34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" panose="020F0502020204030203" pitchFamily="34" charset="77"/>
              </a:defRPr>
            </a:lvl1pPr>
          </a:lstStyle>
          <a:p>
            <a:fld id="{F0EDFAE3-D7F9-F345-A5F6-073F49B04F7D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" panose="020F0502020204030203" pitchFamily="34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" panose="020F0502020204030203" pitchFamily="34" charset="77"/>
              </a:defRPr>
            </a:lvl1pPr>
          </a:lstStyle>
          <a:p>
            <a:fld id="{AF4D5310-F7AE-524C-B41C-D37C701895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D5310-F7AE-524C-B41C-D37C701895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8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8F867C-F999-084D-A224-9ACB9411B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2200" y="1950057"/>
            <a:ext cx="5216463" cy="438873"/>
          </a:xfrm>
        </p:spPr>
        <p:txBody>
          <a:bodyPr/>
          <a:lstStyle>
            <a:lvl1pPr marL="0" indent="0" algn="r">
              <a:buNone/>
              <a:defRPr sz="20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C7BFE0-1AE3-484A-8128-9BDE0801F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2200" y="0"/>
            <a:ext cx="5216463" cy="1833078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Customer Name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360A57E-2B86-B046-A51C-49F3CA02E1F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179300" y="3454286"/>
            <a:ext cx="1249363" cy="352425"/>
          </a:xfrm>
        </p:spPr>
        <p:txBody>
          <a:bodyPr anchor="ctr"/>
          <a:lstStyle>
            <a:lvl1pPr marL="0" indent="0" algn="r">
              <a:buNone/>
              <a:defRPr sz="10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33CAA7-6F09-1B4E-ABEC-090E42CD666E}"/>
              </a:ext>
            </a:extLst>
          </p:cNvPr>
          <p:cNvSpPr/>
          <p:nvPr userDrawn="1"/>
        </p:nvSpPr>
        <p:spPr>
          <a:xfrm>
            <a:off x="419548" y="6578762"/>
            <a:ext cx="4401671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" indent="0" algn="l">
              <a:tabLst/>
            </a:pPr>
            <a:r>
              <a:rPr lang="en-US" sz="700">
                <a:solidFill>
                  <a:srgbClr val="58595B"/>
                </a:solidFill>
                <a:effectLst/>
                <a:latin typeface="Lato" panose="020F0502020204030203" pitchFamily="34" charset="77"/>
              </a:rPr>
              <a:t>This document contains confidential and proprietary information © 2021 Stericycle,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5954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8F867C-F999-084D-A224-9ACB9411B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2200" y="1950057"/>
            <a:ext cx="5216463" cy="438873"/>
          </a:xfrm>
        </p:spPr>
        <p:txBody>
          <a:bodyPr/>
          <a:lstStyle>
            <a:lvl1pPr marL="0" indent="0" algn="r">
              <a:buNone/>
              <a:defRPr sz="20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C7BFE0-1AE3-484A-8128-9BDE0801F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2200" y="0"/>
            <a:ext cx="5216463" cy="1833078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360A57E-2B86-B046-A51C-49F3CA02E1F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179300" y="3454286"/>
            <a:ext cx="1249363" cy="352425"/>
          </a:xfrm>
        </p:spPr>
        <p:txBody>
          <a:bodyPr anchor="ctr"/>
          <a:lstStyle>
            <a:lvl1pPr marL="0" indent="0" algn="r">
              <a:buNone/>
              <a:defRPr sz="10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6871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24DF-EA95-A647-9C48-880D150DAD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1"/>
            <a:ext cx="11156673" cy="961845"/>
          </a:xfrm>
        </p:spPr>
        <p:txBody>
          <a:bodyPr/>
          <a:lstStyle/>
          <a:p>
            <a:r>
              <a:rPr lang="en-US"/>
              <a:t>&lt;Agenda&gt;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2C44D79B-BC0E-D141-9980-B60772795F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1467" y="1426632"/>
            <a:ext cx="8534400" cy="340784"/>
          </a:xfrm>
        </p:spPr>
        <p:txBody>
          <a:bodyPr/>
          <a:lstStyle>
            <a:lvl1pPr marL="0" indent="0">
              <a:buNone/>
              <a:defRPr sz="25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311458BB-A239-E845-9EEA-A45A7AA7D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1467" y="2047521"/>
            <a:ext cx="8534400" cy="340784"/>
          </a:xfrm>
        </p:spPr>
        <p:txBody>
          <a:bodyPr/>
          <a:lstStyle>
            <a:lvl1pPr marL="0" indent="0">
              <a:buNone/>
              <a:defRPr sz="25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5F1E3EDF-6C4F-9941-8FE3-737F94F286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1467" y="2668411"/>
            <a:ext cx="8534400" cy="340784"/>
          </a:xfrm>
        </p:spPr>
        <p:txBody>
          <a:bodyPr/>
          <a:lstStyle>
            <a:lvl1pPr marL="0" indent="0">
              <a:buNone/>
              <a:defRPr sz="25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EC077E99-5483-934E-AB13-648FC9CE75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1467" y="3289300"/>
            <a:ext cx="8534400" cy="340784"/>
          </a:xfrm>
        </p:spPr>
        <p:txBody>
          <a:bodyPr/>
          <a:lstStyle>
            <a:lvl1pPr marL="0" indent="0">
              <a:buNone/>
              <a:defRPr sz="25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013DD4B6-6FCD-3741-A1CF-A86CAA8C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51467" y="3910189"/>
            <a:ext cx="8534400" cy="340784"/>
          </a:xfrm>
        </p:spPr>
        <p:txBody>
          <a:bodyPr/>
          <a:lstStyle>
            <a:lvl1pPr marL="0" indent="0">
              <a:buNone/>
              <a:defRPr sz="25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C1E3906A-DC76-FA4D-8ECC-87D44120FA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51467" y="4531079"/>
            <a:ext cx="8534400" cy="340784"/>
          </a:xfrm>
        </p:spPr>
        <p:txBody>
          <a:bodyPr/>
          <a:lstStyle>
            <a:lvl1pPr marL="0" indent="0">
              <a:buNone/>
              <a:defRPr sz="25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DC781256-A63E-794D-A004-F2D102BF2A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51467" y="5151965"/>
            <a:ext cx="8534400" cy="340784"/>
          </a:xfrm>
        </p:spPr>
        <p:txBody>
          <a:bodyPr/>
          <a:lstStyle>
            <a:lvl1pPr marL="0" indent="0">
              <a:buNone/>
              <a:defRPr sz="25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7">
            <a:extLst>
              <a:ext uri="{FF2B5EF4-FFF2-40B4-BE49-F238E27FC236}">
                <a16:creationId xmlns:a16="http://schemas.microsoft.com/office/drawing/2014/main" id="{F2D6C5A2-17A7-314B-B697-A395AE293E1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2" y="1430867"/>
            <a:ext cx="336551" cy="3365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lvl1pPr marL="0" indent="0">
              <a:buNone/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3" name="Picture Placeholder 57">
            <a:extLst>
              <a:ext uri="{FF2B5EF4-FFF2-40B4-BE49-F238E27FC236}">
                <a16:creationId xmlns:a16="http://schemas.microsoft.com/office/drawing/2014/main" id="{616A3EC3-6A83-A549-A87F-4DACFCB78A6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2" y="2051403"/>
            <a:ext cx="336551" cy="3365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lvl1pPr marL="0" indent="0">
              <a:buNone/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57">
            <a:extLst>
              <a:ext uri="{FF2B5EF4-FFF2-40B4-BE49-F238E27FC236}">
                <a16:creationId xmlns:a16="http://schemas.microsoft.com/office/drawing/2014/main" id="{F81D304A-2F4F-2741-B4F6-9518D881D0D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2" y="5154085"/>
            <a:ext cx="336551" cy="3365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lvl1pPr marL="0" indent="0">
              <a:buNone/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57">
            <a:extLst>
              <a:ext uri="{FF2B5EF4-FFF2-40B4-BE49-F238E27FC236}">
                <a16:creationId xmlns:a16="http://schemas.microsoft.com/office/drawing/2014/main" id="{70CAC253-6B95-B642-A6EA-69CAFA867CE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602" y="2671939"/>
            <a:ext cx="336551" cy="3365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lvl1pPr marL="0" indent="0">
              <a:buNone/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57">
            <a:extLst>
              <a:ext uri="{FF2B5EF4-FFF2-40B4-BE49-F238E27FC236}">
                <a16:creationId xmlns:a16="http://schemas.microsoft.com/office/drawing/2014/main" id="{714E0FE2-4FAF-BF49-8145-001698F6969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9602" y="3292475"/>
            <a:ext cx="336551" cy="3365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lvl1pPr marL="0" indent="0">
              <a:buNone/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7" name="Picture Placeholder 57">
            <a:extLst>
              <a:ext uri="{FF2B5EF4-FFF2-40B4-BE49-F238E27FC236}">
                <a16:creationId xmlns:a16="http://schemas.microsoft.com/office/drawing/2014/main" id="{BE5A1710-C255-D846-A51C-D58862D8FAB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602" y="3913011"/>
            <a:ext cx="336551" cy="3365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lvl1pPr marL="0" indent="0">
              <a:buNone/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8" name="Picture Placeholder 57">
            <a:extLst>
              <a:ext uri="{FF2B5EF4-FFF2-40B4-BE49-F238E27FC236}">
                <a16:creationId xmlns:a16="http://schemas.microsoft.com/office/drawing/2014/main" id="{7652AF0A-C65E-C04F-9AAD-80277548513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2" y="4533547"/>
            <a:ext cx="336551" cy="3365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lvl1pPr marL="0" indent="0">
              <a:buNone/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C0FDD-B741-C842-96D4-A9429A9583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3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bar with Highlights_N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0E43A080-041A-424A-9030-69FC0E45DBC3}"/>
              </a:ext>
            </a:extLst>
          </p:cNvPr>
          <p:cNvSpPr/>
          <p:nvPr userDrawn="1"/>
        </p:nvSpPr>
        <p:spPr>
          <a:xfrm>
            <a:off x="-2" y="0"/>
            <a:ext cx="3763608" cy="5843016"/>
          </a:xfrm>
          <a:custGeom>
            <a:avLst/>
            <a:gdLst>
              <a:gd name="connsiteX0" fmla="*/ 0 w 3763608"/>
              <a:gd name="connsiteY0" fmla="*/ 0 h 5843016"/>
              <a:gd name="connsiteX1" fmla="*/ 1157469 w 3763608"/>
              <a:gd name="connsiteY1" fmla="*/ 0 h 5843016"/>
              <a:gd name="connsiteX2" fmla="*/ 3763607 w 3763608"/>
              <a:gd name="connsiteY2" fmla="*/ 0 h 5843016"/>
              <a:gd name="connsiteX3" fmla="*/ 3763608 w 3763608"/>
              <a:gd name="connsiteY3" fmla="*/ 0 h 5843016"/>
              <a:gd name="connsiteX4" fmla="*/ 3763608 w 3763608"/>
              <a:gd name="connsiteY4" fmla="*/ 5843016 h 5843016"/>
              <a:gd name="connsiteX5" fmla="*/ 3752033 w 3763608"/>
              <a:gd name="connsiteY5" fmla="*/ 5843016 h 5843016"/>
              <a:gd name="connsiteX6" fmla="*/ 1157469 w 3763608"/>
              <a:gd name="connsiteY6" fmla="*/ 5843016 h 5843016"/>
              <a:gd name="connsiteX7" fmla="*/ 1155430 w 3763608"/>
              <a:gd name="connsiteY7" fmla="*/ 5843016 h 5843016"/>
              <a:gd name="connsiteX8" fmla="*/ 0 w 3763608"/>
              <a:gd name="connsiteY8" fmla="*/ 5038254 h 58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3608" h="5843016">
                <a:moveTo>
                  <a:pt x="0" y="0"/>
                </a:moveTo>
                <a:lnTo>
                  <a:pt x="1157469" y="0"/>
                </a:lnTo>
                <a:lnTo>
                  <a:pt x="3763607" y="0"/>
                </a:lnTo>
                <a:lnTo>
                  <a:pt x="3763608" y="0"/>
                </a:lnTo>
                <a:lnTo>
                  <a:pt x="3763608" y="5843016"/>
                </a:lnTo>
                <a:lnTo>
                  <a:pt x="3752033" y="5843016"/>
                </a:lnTo>
                <a:lnTo>
                  <a:pt x="1157469" y="5843016"/>
                </a:lnTo>
                <a:lnTo>
                  <a:pt x="1155430" y="5843016"/>
                </a:lnTo>
                <a:lnTo>
                  <a:pt x="0" y="50382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i="0">
              <a:latin typeface="Lato" panose="020F0502020204030203" pitchFamily="34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156955-173C-594A-970A-ACFB8CB6C0F7}"/>
              </a:ext>
            </a:extLst>
          </p:cNvPr>
          <p:cNvGrpSpPr/>
          <p:nvPr userDrawn="1"/>
        </p:nvGrpSpPr>
        <p:grpSpPr>
          <a:xfrm>
            <a:off x="-634515" y="4828647"/>
            <a:ext cx="2127139" cy="1480511"/>
            <a:chOff x="3918439" y="0"/>
            <a:chExt cx="1920416" cy="1212139"/>
          </a:xfrm>
          <a:solidFill>
            <a:schemeClr val="tx1"/>
          </a:solidFill>
        </p:grpSpPr>
        <p:sp>
          <p:nvSpPr>
            <p:cNvPr id="23" name="Google Shape;337;p17">
              <a:extLst>
                <a:ext uri="{FF2B5EF4-FFF2-40B4-BE49-F238E27FC236}">
                  <a16:creationId xmlns:a16="http://schemas.microsoft.com/office/drawing/2014/main" id="{5FCF0A40-7004-B745-ADBC-777EA400FFB0}"/>
                </a:ext>
              </a:extLst>
            </p:cNvPr>
            <p:cNvSpPr/>
            <p:nvPr/>
          </p:nvSpPr>
          <p:spPr>
            <a:xfrm rot="10800000">
              <a:off x="4489142" y="345461"/>
              <a:ext cx="1349713" cy="866678"/>
            </a:xfrm>
            <a:custGeom>
              <a:avLst/>
              <a:gdLst/>
              <a:ahLst/>
              <a:cxnLst/>
              <a:rect l="l" t="t" r="r" b="b"/>
              <a:pathLst>
                <a:path w="89667" h="57577" extrusionOk="0">
                  <a:moveTo>
                    <a:pt x="0" y="0"/>
                  </a:moveTo>
                  <a:lnTo>
                    <a:pt x="2623" y="4"/>
                  </a:lnTo>
                  <a:lnTo>
                    <a:pt x="89667" y="57388"/>
                  </a:lnTo>
                  <a:lnTo>
                    <a:pt x="87516" y="57577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Google Shape;338;p17">
              <a:extLst>
                <a:ext uri="{FF2B5EF4-FFF2-40B4-BE49-F238E27FC236}">
                  <a16:creationId xmlns:a16="http://schemas.microsoft.com/office/drawing/2014/main" id="{A83A87EA-226C-DF4A-9DB2-763FAEF1C52C}"/>
                </a:ext>
              </a:extLst>
            </p:cNvPr>
            <p:cNvSpPr/>
            <p:nvPr/>
          </p:nvSpPr>
          <p:spPr>
            <a:xfrm rot="10800000">
              <a:off x="3918439" y="0"/>
              <a:ext cx="1511380" cy="637643"/>
            </a:xfrm>
            <a:custGeom>
              <a:avLst/>
              <a:gdLst>
                <a:gd name="connsiteX0" fmla="*/ 25586 w 77190"/>
                <a:gd name="connsiteY0" fmla="*/ 15 h 32566"/>
                <a:gd name="connsiteX1" fmla="*/ 0 w 77190"/>
                <a:gd name="connsiteY1" fmla="*/ 0 h 32566"/>
                <a:gd name="connsiteX2" fmla="*/ 51473 w 77190"/>
                <a:gd name="connsiteY2" fmla="*/ 32566 h 32566"/>
                <a:gd name="connsiteX3" fmla="*/ 76039 w 77190"/>
                <a:gd name="connsiteY3" fmla="*/ 32566 h 32566"/>
                <a:gd name="connsiteX4" fmla="*/ 77190 w 77190"/>
                <a:gd name="connsiteY4" fmla="*/ 32566 h 32566"/>
                <a:gd name="connsiteX5" fmla="*/ 25586 w 77190"/>
                <a:gd name="connsiteY5" fmla="*/ 15 h 3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90" h="32566" extrusionOk="0">
                  <a:moveTo>
                    <a:pt x="25586" y="15"/>
                  </a:moveTo>
                  <a:lnTo>
                    <a:pt x="0" y="0"/>
                  </a:lnTo>
                  <a:lnTo>
                    <a:pt x="51473" y="32566"/>
                  </a:lnTo>
                  <a:lnTo>
                    <a:pt x="76039" y="32566"/>
                  </a:lnTo>
                  <a:lnTo>
                    <a:pt x="77190" y="32566"/>
                  </a:lnTo>
                  <a:lnTo>
                    <a:pt x="25586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b="1" i="0">
                <a:latin typeface="Lato" panose="020F0502020204030203" pitchFamily="34" charset="77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8E623-EAB9-B84D-A6D3-98E7654E3D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6204" y="2180192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5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EDE2857-5839-E146-AF68-F133B9DD1D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6204" y="2427560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133" b="1" i="0">
                <a:solidFill>
                  <a:schemeClr val="accent3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FF3B76D-23E0-4D45-A67E-6F7224B07A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1172" y="2180192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5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A35C3C5-D387-0448-901F-89C4A7EF58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1172" y="2427560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133" b="1" i="0">
                <a:solidFill>
                  <a:schemeClr val="accent3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D778FC6-8BE2-4B43-B00D-01DD92EA98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5884" y="726709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49372E78-0EE9-7441-89D4-37F2F7256D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52759" y="726709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DE58079-9D77-A945-A884-DE1D40BC1F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6204" y="4896903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5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85C1436-5735-8548-965E-EB77160BBA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96204" y="5144271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133" b="1" i="0">
                <a:solidFill>
                  <a:schemeClr val="accent3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07305F0-780D-E74D-9C37-226A276A68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51172" y="4896903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5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8034B8C-0671-5D46-B35B-EBE53C1E59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51172" y="5144271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133" b="1" i="0">
                <a:solidFill>
                  <a:schemeClr val="accent3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C6619044-BFC3-0845-9736-854353EC4A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5884" y="3443420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E2474B76-ED7A-0847-9ACF-80F299C76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52759" y="3443420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C144B2C-46C7-B94E-A003-EA76C89C5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76" y="2467354"/>
            <a:ext cx="2785704" cy="2399893"/>
          </a:xfrm>
        </p:spPr>
        <p:txBody>
          <a:bodyPr/>
          <a:lstStyle>
            <a:lvl1pPr marL="0" indent="0" algn="l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1pPr>
            <a:lvl2pPr marL="457178" indent="0" algn="ctr">
              <a:buNone/>
              <a:defRPr sz="1467">
                <a:solidFill>
                  <a:schemeClr val="bg1"/>
                </a:solidFill>
              </a:defRPr>
            </a:lvl2pPr>
            <a:lvl3pPr marL="914354" indent="0" algn="ctr">
              <a:buNone/>
              <a:defRPr sz="1467">
                <a:solidFill>
                  <a:schemeClr val="bg1"/>
                </a:solidFill>
              </a:defRPr>
            </a:lvl3pPr>
            <a:lvl4pPr marL="1371532" indent="0" algn="ctr">
              <a:buNone/>
              <a:defRPr sz="1467">
                <a:solidFill>
                  <a:schemeClr val="bg1"/>
                </a:solidFill>
              </a:defRPr>
            </a:lvl4pPr>
            <a:lvl5pPr marL="1828709" indent="0" algn="ctr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7AD12-CEAF-1C43-998D-D9A259F82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629" y="558078"/>
            <a:ext cx="2799551" cy="168246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66425-9BD7-EF4E-89D4-BB489A2975A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51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3" pos="5088">
          <p15:clr>
            <a:srgbClr val="FBAE40"/>
          </p15:clr>
        </p15:guide>
        <p15:guide id="4" orient="horz" pos="17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bar with Highlights_N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0E43A080-041A-424A-9030-69FC0E45DBC3}"/>
              </a:ext>
            </a:extLst>
          </p:cNvPr>
          <p:cNvSpPr/>
          <p:nvPr userDrawn="1"/>
        </p:nvSpPr>
        <p:spPr>
          <a:xfrm>
            <a:off x="-2" y="0"/>
            <a:ext cx="3763608" cy="5843016"/>
          </a:xfrm>
          <a:custGeom>
            <a:avLst/>
            <a:gdLst>
              <a:gd name="connsiteX0" fmla="*/ 0 w 3763608"/>
              <a:gd name="connsiteY0" fmla="*/ 0 h 5843016"/>
              <a:gd name="connsiteX1" fmla="*/ 1157469 w 3763608"/>
              <a:gd name="connsiteY1" fmla="*/ 0 h 5843016"/>
              <a:gd name="connsiteX2" fmla="*/ 3763607 w 3763608"/>
              <a:gd name="connsiteY2" fmla="*/ 0 h 5843016"/>
              <a:gd name="connsiteX3" fmla="*/ 3763608 w 3763608"/>
              <a:gd name="connsiteY3" fmla="*/ 0 h 5843016"/>
              <a:gd name="connsiteX4" fmla="*/ 3763608 w 3763608"/>
              <a:gd name="connsiteY4" fmla="*/ 5843016 h 5843016"/>
              <a:gd name="connsiteX5" fmla="*/ 3752033 w 3763608"/>
              <a:gd name="connsiteY5" fmla="*/ 5843016 h 5843016"/>
              <a:gd name="connsiteX6" fmla="*/ 1157469 w 3763608"/>
              <a:gd name="connsiteY6" fmla="*/ 5843016 h 5843016"/>
              <a:gd name="connsiteX7" fmla="*/ 1155430 w 3763608"/>
              <a:gd name="connsiteY7" fmla="*/ 5843016 h 5843016"/>
              <a:gd name="connsiteX8" fmla="*/ 0 w 3763608"/>
              <a:gd name="connsiteY8" fmla="*/ 5038254 h 58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3608" h="5843016">
                <a:moveTo>
                  <a:pt x="0" y="0"/>
                </a:moveTo>
                <a:lnTo>
                  <a:pt x="1157469" y="0"/>
                </a:lnTo>
                <a:lnTo>
                  <a:pt x="3763607" y="0"/>
                </a:lnTo>
                <a:lnTo>
                  <a:pt x="3763608" y="0"/>
                </a:lnTo>
                <a:lnTo>
                  <a:pt x="3763608" y="5843016"/>
                </a:lnTo>
                <a:lnTo>
                  <a:pt x="3752033" y="5843016"/>
                </a:lnTo>
                <a:lnTo>
                  <a:pt x="1157469" y="5843016"/>
                </a:lnTo>
                <a:lnTo>
                  <a:pt x="1155430" y="5843016"/>
                </a:lnTo>
                <a:lnTo>
                  <a:pt x="0" y="50382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i="0">
              <a:latin typeface="Lato" panose="020F0502020204030203" pitchFamily="34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156955-173C-594A-970A-ACFB8CB6C0F7}"/>
              </a:ext>
            </a:extLst>
          </p:cNvPr>
          <p:cNvGrpSpPr/>
          <p:nvPr userDrawn="1"/>
        </p:nvGrpSpPr>
        <p:grpSpPr>
          <a:xfrm>
            <a:off x="-634515" y="4828647"/>
            <a:ext cx="2127139" cy="1480511"/>
            <a:chOff x="3918439" y="0"/>
            <a:chExt cx="1920416" cy="1212139"/>
          </a:xfrm>
          <a:solidFill>
            <a:schemeClr val="tx1"/>
          </a:solidFill>
        </p:grpSpPr>
        <p:sp>
          <p:nvSpPr>
            <p:cNvPr id="23" name="Google Shape;337;p17">
              <a:extLst>
                <a:ext uri="{FF2B5EF4-FFF2-40B4-BE49-F238E27FC236}">
                  <a16:creationId xmlns:a16="http://schemas.microsoft.com/office/drawing/2014/main" id="{5FCF0A40-7004-B745-ADBC-777EA400FFB0}"/>
                </a:ext>
              </a:extLst>
            </p:cNvPr>
            <p:cNvSpPr/>
            <p:nvPr/>
          </p:nvSpPr>
          <p:spPr>
            <a:xfrm rot="10800000">
              <a:off x="4489142" y="345461"/>
              <a:ext cx="1349713" cy="866678"/>
            </a:xfrm>
            <a:custGeom>
              <a:avLst/>
              <a:gdLst/>
              <a:ahLst/>
              <a:cxnLst/>
              <a:rect l="l" t="t" r="r" b="b"/>
              <a:pathLst>
                <a:path w="89667" h="57577" extrusionOk="0">
                  <a:moveTo>
                    <a:pt x="0" y="0"/>
                  </a:moveTo>
                  <a:lnTo>
                    <a:pt x="2623" y="4"/>
                  </a:lnTo>
                  <a:lnTo>
                    <a:pt x="89667" y="57388"/>
                  </a:lnTo>
                  <a:lnTo>
                    <a:pt x="87516" y="57577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Google Shape;338;p17">
              <a:extLst>
                <a:ext uri="{FF2B5EF4-FFF2-40B4-BE49-F238E27FC236}">
                  <a16:creationId xmlns:a16="http://schemas.microsoft.com/office/drawing/2014/main" id="{A83A87EA-226C-DF4A-9DB2-763FAEF1C52C}"/>
                </a:ext>
              </a:extLst>
            </p:cNvPr>
            <p:cNvSpPr/>
            <p:nvPr/>
          </p:nvSpPr>
          <p:spPr>
            <a:xfrm rot="10800000">
              <a:off x="3918439" y="0"/>
              <a:ext cx="1511380" cy="637643"/>
            </a:xfrm>
            <a:custGeom>
              <a:avLst/>
              <a:gdLst>
                <a:gd name="connsiteX0" fmla="*/ 25586 w 77190"/>
                <a:gd name="connsiteY0" fmla="*/ 15 h 32566"/>
                <a:gd name="connsiteX1" fmla="*/ 0 w 77190"/>
                <a:gd name="connsiteY1" fmla="*/ 0 h 32566"/>
                <a:gd name="connsiteX2" fmla="*/ 51473 w 77190"/>
                <a:gd name="connsiteY2" fmla="*/ 32566 h 32566"/>
                <a:gd name="connsiteX3" fmla="*/ 76039 w 77190"/>
                <a:gd name="connsiteY3" fmla="*/ 32566 h 32566"/>
                <a:gd name="connsiteX4" fmla="*/ 77190 w 77190"/>
                <a:gd name="connsiteY4" fmla="*/ 32566 h 32566"/>
                <a:gd name="connsiteX5" fmla="*/ 25586 w 77190"/>
                <a:gd name="connsiteY5" fmla="*/ 15 h 3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90" h="32566" extrusionOk="0">
                  <a:moveTo>
                    <a:pt x="25586" y="15"/>
                  </a:moveTo>
                  <a:lnTo>
                    <a:pt x="0" y="0"/>
                  </a:lnTo>
                  <a:lnTo>
                    <a:pt x="51473" y="32566"/>
                  </a:lnTo>
                  <a:lnTo>
                    <a:pt x="76039" y="32566"/>
                  </a:lnTo>
                  <a:lnTo>
                    <a:pt x="77190" y="32566"/>
                  </a:lnTo>
                  <a:lnTo>
                    <a:pt x="25586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b="1" i="0">
                <a:latin typeface="Lato" panose="020F0502020204030203" pitchFamily="34" charset="77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8E623-EAB9-B84D-A6D3-98E7654E3D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6204" y="2180192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5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EDE2857-5839-E146-AF68-F133B9DD1D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6204" y="2427560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133" b="1" i="0">
                <a:solidFill>
                  <a:schemeClr val="accent3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FF3B76D-23E0-4D45-A67E-6F7224B07A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1172" y="2180192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5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A35C3C5-D387-0448-901F-89C4A7EF58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1172" y="2427560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133" b="1" i="0">
                <a:solidFill>
                  <a:schemeClr val="accent3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D778FC6-8BE2-4B43-B00D-01DD92EA98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5884" y="726709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49372E78-0EE9-7441-89D4-37F2F7256D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52759" y="726709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DE58079-9D77-A945-A884-DE1D40BC1F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6204" y="4896903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5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85C1436-5735-8548-965E-EB77160BBA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96204" y="5144271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133" b="1" i="0">
                <a:solidFill>
                  <a:schemeClr val="accent3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07305F0-780D-E74D-9C37-226A276A68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51172" y="4896903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5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8034B8C-0671-5D46-B35B-EBE53C1E59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51172" y="5144271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133" b="1" i="0">
                <a:solidFill>
                  <a:schemeClr val="accent3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C6619044-BFC3-0845-9736-854353EC4A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5884" y="3443420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E2474B76-ED7A-0847-9ACF-80F299C76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52759" y="3443420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C144B2C-46C7-B94E-A003-EA76C89C5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76" y="2467354"/>
            <a:ext cx="2785704" cy="2399893"/>
          </a:xfrm>
        </p:spPr>
        <p:txBody>
          <a:bodyPr/>
          <a:lstStyle>
            <a:lvl1pPr marL="0" indent="0" algn="l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1pPr>
            <a:lvl2pPr marL="457178" indent="0" algn="ctr">
              <a:buNone/>
              <a:defRPr sz="1467">
                <a:solidFill>
                  <a:schemeClr val="bg1"/>
                </a:solidFill>
              </a:defRPr>
            </a:lvl2pPr>
            <a:lvl3pPr marL="914354" indent="0" algn="ctr">
              <a:buNone/>
              <a:defRPr sz="1467">
                <a:solidFill>
                  <a:schemeClr val="bg1"/>
                </a:solidFill>
              </a:defRPr>
            </a:lvl3pPr>
            <a:lvl4pPr marL="1371532" indent="0" algn="ctr">
              <a:buNone/>
              <a:defRPr sz="1467">
                <a:solidFill>
                  <a:schemeClr val="bg1"/>
                </a:solidFill>
              </a:defRPr>
            </a:lvl4pPr>
            <a:lvl5pPr marL="1828709" indent="0" algn="ctr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7AD12-CEAF-1C43-998D-D9A259F82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629" y="558078"/>
            <a:ext cx="2799551" cy="168246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66425-9BD7-EF4E-89D4-BB489A2975A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6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3" pos="5088">
          <p15:clr>
            <a:srgbClr val="FBAE40"/>
          </p15:clr>
        </p15:guide>
        <p15:guide id="4" orient="horz" pos="171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bar with Highlights_N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0E43A080-041A-424A-9030-69FC0E45DBC3}"/>
              </a:ext>
            </a:extLst>
          </p:cNvPr>
          <p:cNvSpPr/>
          <p:nvPr userDrawn="1"/>
        </p:nvSpPr>
        <p:spPr>
          <a:xfrm>
            <a:off x="-2" y="0"/>
            <a:ext cx="3763608" cy="5843016"/>
          </a:xfrm>
          <a:custGeom>
            <a:avLst/>
            <a:gdLst>
              <a:gd name="connsiteX0" fmla="*/ 0 w 3763608"/>
              <a:gd name="connsiteY0" fmla="*/ 0 h 5843016"/>
              <a:gd name="connsiteX1" fmla="*/ 1157469 w 3763608"/>
              <a:gd name="connsiteY1" fmla="*/ 0 h 5843016"/>
              <a:gd name="connsiteX2" fmla="*/ 3763607 w 3763608"/>
              <a:gd name="connsiteY2" fmla="*/ 0 h 5843016"/>
              <a:gd name="connsiteX3" fmla="*/ 3763608 w 3763608"/>
              <a:gd name="connsiteY3" fmla="*/ 0 h 5843016"/>
              <a:gd name="connsiteX4" fmla="*/ 3763608 w 3763608"/>
              <a:gd name="connsiteY4" fmla="*/ 5843016 h 5843016"/>
              <a:gd name="connsiteX5" fmla="*/ 3752033 w 3763608"/>
              <a:gd name="connsiteY5" fmla="*/ 5843016 h 5843016"/>
              <a:gd name="connsiteX6" fmla="*/ 1157469 w 3763608"/>
              <a:gd name="connsiteY6" fmla="*/ 5843016 h 5843016"/>
              <a:gd name="connsiteX7" fmla="*/ 1155430 w 3763608"/>
              <a:gd name="connsiteY7" fmla="*/ 5843016 h 5843016"/>
              <a:gd name="connsiteX8" fmla="*/ 0 w 3763608"/>
              <a:gd name="connsiteY8" fmla="*/ 5038254 h 58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3608" h="5843016">
                <a:moveTo>
                  <a:pt x="0" y="0"/>
                </a:moveTo>
                <a:lnTo>
                  <a:pt x="1157469" y="0"/>
                </a:lnTo>
                <a:lnTo>
                  <a:pt x="3763607" y="0"/>
                </a:lnTo>
                <a:lnTo>
                  <a:pt x="3763608" y="0"/>
                </a:lnTo>
                <a:lnTo>
                  <a:pt x="3763608" y="5843016"/>
                </a:lnTo>
                <a:lnTo>
                  <a:pt x="3752033" y="5843016"/>
                </a:lnTo>
                <a:lnTo>
                  <a:pt x="1157469" y="5843016"/>
                </a:lnTo>
                <a:lnTo>
                  <a:pt x="1155430" y="5843016"/>
                </a:lnTo>
                <a:lnTo>
                  <a:pt x="0" y="50382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i="0">
              <a:latin typeface="Lato" panose="020F0502020204030203" pitchFamily="34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156955-173C-594A-970A-ACFB8CB6C0F7}"/>
              </a:ext>
            </a:extLst>
          </p:cNvPr>
          <p:cNvGrpSpPr/>
          <p:nvPr userDrawn="1"/>
        </p:nvGrpSpPr>
        <p:grpSpPr>
          <a:xfrm>
            <a:off x="-634515" y="4828647"/>
            <a:ext cx="2127139" cy="1480511"/>
            <a:chOff x="3918439" y="0"/>
            <a:chExt cx="1920416" cy="1212139"/>
          </a:xfrm>
          <a:solidFill>
            <a:schemeClr val="accent1"/>
          </a:solidFill>
        </p:grpSpPr>
        <p:sp>
          <p:nvSpPr>
            <p:cNvPr id="23" name="Google Shape;337;p17">
              <a:extLst>
                <a:ext uri="{FF2B5EF4-FFF2-40B4-BE49-F238E27FC236}">
                  <a16:creationId xmlns:a16="http://schemas.microsoft.com/office/drawing/2014/main" id="{5FCF0A40-7004-B745-ADBC-777EA400FFB0}"/>
                </a:ext>
              </a:extLst>
            </p:cNvPr>
            <p:cNvSpPr/>
            <p:nvPr/>
          </p:nvSpPr>
          <p:spPr>
            <a:xfrm rot="10800000">
              <a:off x="4489142" y="345461"/>
              <a:ext cx="1349713" cy="866678"/>
            </a:xfrm>
            <a:custGeom>
              <a:avLst/>
              <a:gdLst/>
              <a:ahLst/>
              <a:cxnLst/>
              <a:rect l="l" t="t" r="r" b="b"/>
              <a:pathLst>
                <a:path w="89667" h="57577" extrusionOk="0">
                  <a:moveTo>
                    <a:pt x="0" y="0"/>
                  </a:moveTo>
                  <a:lnTo>
                    <a:pt x="2623" y="4"/>
                  </a:lnTo>
                  <a:lnTo>
                    <a:pt x="89667" y="57388"/>
                  </a:lnTo>
                  <a:lnTo>
                    <a:pt x="87516" y="57577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Google Shape;338;p17">
              <a:extLst>
                <a:ext uri="{FF2B5EF4-FFF2-40B4-BE49-F238E27FC236}">
                  <a16:creationId xmlns:a16="http://schemas.microsoft.com/office/drawing/2014/main" id="{A83A87EA-226C-DF4A-9DB2-763FAEF1C52C}"/>
                </a:ext>
              </a:extLst>
            </p:cNvPr>
            <p:cNvSpPr/>
            <p:nvPr/>
          </p:nvSpPr>
          <p:spPr>
            <a:xfrm rot="10800000">
              <a:off x="3918439" y="0"/>
              <a:ext cx="1511380" cy="637643"/>
            </a:xfrm>
            <a:custGeom>
              <a:avLst/>
              <a:gdLst>
                <a:gd name="connsiteX0" fmla="*/ 25586 w 77190"/>
                <a:gd name="connsiteY0" fmla="*/ 15 h 32566"/>
                <a:gd name="connsiteX1" fmla="*/ 0 w 77190"/>
                <a:gd name="connsiteY1" fmla="*/ 0 h 32566"/>
                <a:gd name="connsiteX2" fmla="*/ 51473 w 77190"/>
                <a:gd name="connsiteY2" fmla="*/ 32566 h 32566"/>
                <a:gd name="connsiteX3" fmla="*/ 76039 w 77190"/>
                <a:gd name="connsiteY3" fmla="*/ 32566 h 32566"/>
                <a:gd name="connsiteX4" fmla="*/ 77190 w 77190"/>
                <a:gd name="connsiteY4" fmla="*/ 32566 h 32566"/>
                <a:gd name="connsiteX5" fmla="*/ 25586 w 77190"/>
                <a:gd name="connsiteY5" fmla="*/ 15 h 3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90" h="32566" extrusionOk="0">
                  <a:moveTo>
                    <a:pt x="25586" y="15"/>
                  </a:moveTo>
                  <a:lnTo>
                    <a:pt x="0" y="0"/>
                  </a:lnTo>
                  <a:lnTo>
                    <a:pt x="51473" y="32566"/>
                  </a:lnTo>
                  <a:lnTo>
                    <a:pt x="76039" y="32566"/>
                  </a:lnTo>
                  <a:lnTo>
                    <a:pt x="77190" y="32566"/>
                  </a:lnTo>
                  <a:lnTo>
                    <a:pt x="25586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b="1" i="0">
                <a:latin typeface="Lato" panose="020F0502020204030203" pitchFamily="34" charset="77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8E623-EAB9-B84D-A6D3-98E7654E3D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6204" y="2180192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5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EDE2857-5839-E146-AF68-F133B9DD1D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6204" y="2427560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133" b="1" i="0">
                <a:solidFill>
                  <a:schemeClr val="accent3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FF3B76D-23E0-4D45-A67E-6F7224B07A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1172" y="2180192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5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A35C3C5-D387-0448-901F-89C4A7EF58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1172" y="2427560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133" b="1" i="0">
                <a:solidFill>
                  <a:schemeClr val="accent3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D778FC6-8BE2-4B43-B00D-01DD92EA98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5884" y="726709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49372E78-0EE9-7441-89D4-37F2F7256D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52759" y="726709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DE58079-9D77-A945-A884-DE1D40BC1F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6204" y="4896903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5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85C1436-5735-8548-965E-EB77160BBA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96204" y="5144271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133" b="1" i="0">
                <a:solidFill>
                  <a:schemeClr val="accent3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07305F0-780D-E74D-9C37-226A276A68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51172" y="4896903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5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8034B8C-0671-5D46-B35B-EBE53C1E59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51172" y="5144271"/>
            <a:ext cx="3414184" cy="259643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133" b="1" i="0">
                <a:solidFill>
                  <a:schemeClr val="accent3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C6619044-BFC3-0845-9736-854353EC4A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5884" y="3443420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E2474B76-ED7A-0847-9ACF-80F299C76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52759" y="3443420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C144B2C-46C7-B94E-A003-EA76C89C5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76" y="2467354"/>
            <a:ext cx="2785704" cy="2399893"/>
          </a:xfrm>
        </p:spPr>
        <p:txBody>
          <a:bodyPr/>
          <a:lstStyle>
            <a:lvl1pPr marL="0" indent="0" algn="l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1pPr>
            <a:lvl2pPr marL="457178" indent="0" algn="ctr">
              <a:buNone/>
              <a:defRPr sz="1467">
                <a:solidFill>
                  <a:schemeClr val="bg1"/>
                </a:solidFill>
              </a:defRPr>
            </a:lvl2pPr>
            <a:lvl3pPr marL="914354" indent="0" algn="ctr">
              <a:buNone/>
              <a:defRPr sz="1467">
                <a:solidFill>
                  <a:schemeClr val="bg1"/>
                </a:solidFill>
              </a:defRPr>
            </a:lvl3pPr>
            <a:lvl4pPr marL="1371532" indent="0" algn="ctr">
              <a:buNone/>
              <a:defRPr sz="1467">
                <a:solidFill>
                  <a:schemeClr val="bg1"/>
                </a:solidFill>
              </a:defRPr>
            </a:lvl4pPr>
            <a:lvl5pPr marL="1828709" indent="0" algn="ctr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7AD12-CEAF-1C43-998D-D9A259F82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629" y="558078"/>
            <a:ext cx="2799551" cy="168246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66425-9BD7-EF4E-89D4-BB489A2975A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95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3" pos="5088">
          <p15:clr>
            <a:srgbClr val="FBAE40"/>
          </p15:clr>
        </p15:guide>
        <p15:guide id="4" orient="horz" pos="17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eadow Tab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5CF7C0-CF24-2546-935A-111C10B4D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Google Shape;398;p19">
            <a:extLst>
              <a:ext uri="{FF2B5EF4-FFF2-40B4-BE49-F238E27FC236}">
                <a16:creationId xmlns:a16="http://schemas.microsoft.com/office/drawing/2014/main" id="{B1A1CA0A-A9F5-8B4D-854D-F26A3200F2F6}"/>
              </a:ext>
            </a:extLst>
          </p:cNvPr>
          <p:cNvSpPr/>
          <p:nvPr userDrawn="1"/>
        </p:nvSpPr>
        <p:spPr>
          <a:xfrm rot="10800000">
            <a:off x="-17023" y="850584"/>
            <a:ext cx="6322950" cy="425250"/>
          </a:xfrm>
          <a:custGeom>
            <a:avLst/>
            <a:gdLst/>
            <a:ahLst/>
            <a:cxnLst/>
            <a:rect l="l" t="t" r="r" b="b"/>
            <a:pathLst>
              <a:path w="252918" h="17010" extrusionOk="0">
                <a:moveTo>
                  <a:pt x="252720" y="0"/>
                </a:moveTo>
                <a:lnTo>
                  <a:pt x="0" y="405"/>
                </a:lnTo>
                <a:lnTo>
                  <a:pt x="810" y="405"/>
                </a:lnTo>
                <a:lnTo>
                  <a:pt x="810" y="810"/>
                </a:lnTo>
                <a:lnTo>
                  <a:pt x="23895" y="17010"/>
                </a:lnTo>
                <a:lnTo>
                  <a:pt x="252918" y="16834"/>
                </a:lnTo>
                <a:close/>
              </a:path>
            </a:pathLst>
          </a:custGeom>
          <a:solidFill>
            <a:srgbClr val="F16047"/>
          </a:solidFill>
          <a:ln>
            <a:noFill/>
          </a:ln>
        </p:spPr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3EC31C75-39A1-6445-BEDF-2968AC5B0095}"/>
              </a:ext>
            </a:extLst>
          </p:cNvPr>
          <p:cNvSpPr>
            <a:spLocks noChangeAspect="1"/>
          </p:cNvSpPr>
          <p:nvPr userDrawn="1"/>
        </p:nvSpPr>
        <p:spPr>
          <a:xfrm>
            <a:off x="-17023" y="-18903"/>
            <a:ext cx="11169480" cy="2884704"/>
          </a:xfrm>
          <a:custGeom>
            <a:avLst/>
            <a:gdLst>
              <a:gd name="connsiteX0" fmla="*/ 5882719 w 11169480"/>
              <a:gd name="connsiteY0" fmla="*/ 0 h 2884704"/>
              <a:gd name="connsiteX1" fmla="*/ 11169480 w 11169480"/>
              <a:gd name="connsiteY1" fmla="*/ 2884684 h 2884704"/>
              <a:gd name="connsiteX2" fmla="*/ 6414120 w 11169480"/>
              <a:gd name="connsiteY2" fmla="*/ 2884684 h 2884704"/>
              <a:gd name="connsiteX3" fmla="*/ 6414145 w 11169480"/>
              <a:gd name="connsiteY3" fmla="*/ 2884698 h 2884704"/>
              <a:gd name="connsiteX4" fmla="*/ 1127385 w 11169480"/>
              <a:gd name="connsiteY4" fmla="*/ 2884698 h 2884704"/>
              <a:gd name="connsiteX5" fmla="*/ 1127385 w 11169480"/>
              <a:gd name="connsiteY5" fmla="*/ 289975 h 2884704"/>
              <a:gd name="connsiteX6" fmla="*/ 1127384 w 11169480"/>
              <a:gd name="connsiteY6" fmla="*/ 289975 h 2884704"/>
              <a:gd name="connsiteX7" fmla="*/ 1127384 w 11169480"/>
              <a:gd name="connsiteY7" fmla="*/ 2884704 h 2884704"/>
              <a:gd name="connsiteX8" fmla="*/ 0 w 11169480"/>
              <a:gd name="connsiteY8" fmla="*/ 2269555 h 2884704"/>
              <a:gd name="connsiteX9" fmla="*/ 0 w 11169480"/>
              <a:gd name="connsiteY9" fmla="*/ 20 h 2884704"/>
              <a:gd name="connsiteX10" fmla="*/ 595984 w 11169480"/>
              <a:gd name="connsiteY10" fmla="*/ 20 h 2884704"/>
              <a:gd name="connsiteX11" fmla="*/ 595958 w 11169480"/>
              <a:gd name="connsiteY11" fmla="*/ 6 h 2884704"/>
              <a:gd name="connsiteX12" fmla="*/ 5882719 w 11169480"/>
              <a:gd name="connsiteY12" fmla="*/ 6 h 288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69480" h="2884704">
                <a:moveTo>
                  <a:pt x="5882719" y="0"/>
                </a:moveTo>
                <a:lnTo>
                  <a:pt x="11169480" y="2884684"/>
                </a:lnTo>
                <a:lnTo>
                  <a:pt x="6414120" y="2884684"/>
                </a:lnTo>
                <a:lnTo>
                  <a:pt x="6414145" y="2884698"/>
                </a:lnTo>
                <a:lnTo>
                  <a:pt x="1127385" y="2884698"/>
                </a:lnTo>
                <a:lnTo>
                  <a:pt x="1127385" y="289975"/>
                </a:lnTo>
                <a:lnTo>
                  <a:pt x="1127384" y="289975"/>
                </a:lnTo>
                <a:lnTo>
                  <a:pt x="1127384" y="2884704"/>
                </a:lnTo>
                <a:lnTo>
                  <a:pt x="0" y="2269555"/>
                </a:lnTo>
                <a:lnTo>
                  <a:pt x="0" y="20"/>
                </a:lnTo>
                <a:lnTo>
                  <a:pt x="595984" y="20"/>
                </a:lnTo>
                <a:lnTo>
                  <a:pt x="595958" y="6"/>
                </a:lnTo>
                <a:lnTo>
                  <a:pt x="5882719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i="0">
              <a:latin typeface="Lato" panose="020F0502020204030203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BF3FD-A392-8B4D-B3E5-95B06D7AF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534" y="-18902"/>
            <a:ext cx="5128366" cy="2884704"/>
          </a:xfrm>
        </p:spPr>
        <p:txBody>
          <a:bodyPr anchor="ctr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D78C1FA-AA98-6040-9CC3-7EDC9235F8A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" y="3628078"/>
            <a:ext cx="7695530" cy="189514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>
              <a:defRPr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CA" noProof="0"/>
              <a:t>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1FF9F884-2DE5-694A-AD84-3126109003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539744"/>
            <a:ext cx="1769914" cy="1767410"/>
          </a:xfrm>
        </p:spPr>
        <p:txBody>
          <a:bodyPr anchor="ctr"/>
          <a:lstStyle>
            <a:lvl1pPr marL="0" indent="0" algn="ctr">
              <a:buNone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</a:t>
            </a:r>
            <a:br>
              <a:rPr lang="en-US"/>
            </a:br>
            <a:r>
              <a:rPr lang="en-US"/>
              <a:t>over this box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8C8A956-2024-CE44-80F7-E0A0F373E35C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9060668" y="3628078"/>
            <a:ext cx="2831644" cy="189514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>
              <a:buNone/>
              <a:defRPr sz="14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CA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991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eadow Tab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5CF7C0-CF24-2546-935A-111C10B4D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Google Shape;398;p19">
            <a:extLst>
              <a:ext uri="{FF2B5EF4-FFF2-40B4-BE49-F238E27FC236}">
                <a16:creationId xmlns:a16="http://schemas.microsoft.com/office/drawing/2014/main" id="{B1A1CA0A-A9F5-8B4D-854D-F26A3200F2F6}"/>
              </a:ext>
            </a:extLst>
          </p:cNvPr>
          <p:cNvSpPr/>
          <p:nvPr userDrawn="1"/>
        </p:nvSpPr>
        <p:spPr>
          <a:xfrm rot="10800000">
            <a:off x="-17023" y="850584"/>
            <a:ext cx="6322950" cy="425250"/>
          </a:xfrm>
          <a:custGeom>
            <a:avLst/>
            <a:gdLst/>
            <a:ahLst/>
            <a:cxnLst/>
            <a:rect l="l" t="t" r="r" b="b"/>
            <a:pathLst>
              <a:path w="252918" h="17010" extrusionOk="0">
                <a:moveTo>
                  <a:pt x="252720" y="0"/>
                </a:moveTo>
                <a:lnTo>
                  <a:pt x="0" y="405"/>
                </a:lnTo>
                <a:lnTo>
                  <a:pt x="810" y="405"/>
                </a:lnTo>
                <a:lnTo>
                  <a:pt x="810" y="810"/>
                </a:lnTo>
                <a:lnTo>
                  <a:pt x="23895" y="17010"/>
                </a:lnTo>
                <a:lnTo>
                  <a:pt x="252918" y="16834"/>
                </a:lnTo>
                <a:close/>
              </a:path>
            </a:pathLst>
          </a:custGeom>
          <a:solidFill>
            <a:srgbClr val="F16047"/>
          </a:solidFill>
          <a:ln>
            <a:noFill/>
          </a:ln>
        </p:spPr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3EC31C75-39A1-6445-BEDF-2968AC5B0095}"/>
              </a:ext>
            </a:extLst>
          </p:cNvPr>
          <p:cNvSpPr>
            <a:spLocks noChangeAspect="1"/>
          </p:cNvSpPr>
          <p:nvPr userDrawn="1"/>
        </p:nvSpPr>
        <p:spPr>
          <a:xfrm>
            <a:off x="-17023" y="-18903"/>
            <a:ext cx="11169480" cy="2884704"/>
          </a:xfrm>
          <a:custGeom>
            <a:avLst/>
            <a:gdLst>
              <a:gd name="connsiteX0" fmla="*/ 5882719 w 11169480"/>
              <a:gd name="connsiteY0" fmla="*/ 0 h 2884704"/>
              <a:gd name="connsiteX1" fmla="*/ 11169480 w 11169480"/>
              <a:gd name="connsiteY1" fmla="*/ 2884684 h 2884704"/>
              <a:gd name="connsiteX2" fmla="*/ 6414120 w 11169480"/>
              <a:gd name="connsiteY2" fmla="*/ 2884684 h 2884704"/>
              <a:gd name="connsiteX3" fmla="*/ 6414145 w 11169480"/>
              <a:gd name="connsiteY3" fmla="*/ 2884698 h 2884704"/>
              <a:gd name="connsiteX4" fmla="*/ 1127385 w 11169480"/>
              <a:gd name="connsiteY4" fmla="*/ 2884698 h 2884704"/>
              <a:gd name="connsiteX5" fmla="*/ 1127385 w 11169480"/>
              <a:gd name="connsiteY5" fmla="*/ 289975 h 2884704"/>
              <a:gd name="connsiteX6" fmla="*/ 1127384 w 11169480"/>
              <a:gd name="connsiteY6" fmla="*/ 289975 h 2884704"/>
              <a:gd name="connsiteX7" fmla="*/ 1127384 w 11169480"/>
              <a:gd name="connsiteY7" fmla="*/ 2884704 h 2884704"/>
              <a:gd name="connsiteX8" fmla="*/ 0 w 11169480"/>
              <a:gd name="connsiteY8" fmla="*/ 2269555 h 2884704"/>
              <a:gd name="connsiteX9" fmla="*/ 0 w 11169480"/>
              <a:gd name="connsiteY9" fmla="*/ 20 h 2884704"/>
              <a:gd name="connsiteX10" fmla="*/ 595984 w 11169480"/>
              <a:gd name="connsiteY10" fmla="*/ 20 h 2884704"/>
              <a:gd name="connsiteX11" fmla="*/ 595958 w 11169480"/>
              <a:gd name="connsiteY11" fmla="*/ 6 h 2884704"/>
              <a:gd name="connsiteX12" fmla="*/ 5882719 w 11169480"/>
              <a:gd name="connsiteY12" fmla="*/ 6 h 288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69480" h="2884704">
                <a:moveTo>
                  <a:pt x="5882719" y="0"/>
                </a:moveTo>
                <a:lnTo>
                  <a:pt x="11169480" y="2884684"/>
                </a:lnTo>
                <a:lnTo>
                  <a:pt x="6414120" y="2884684"/>
                </a:lnTo>
                <a:lnTo>
                  <a:pt x="6414145" y="2884698"/>
                </a:lnTo>
                <a:lnTo>
                  <a:pt x="1127385" y="2884698"/>
                </a:lnTo>
                <a:lnTo>
                  <a:pt x="1127385" y="289975"/>
                </a:lnTo>
                <a:lnTo>
                  <a:pt x="1127384" y="289975"/>
                </a:lnTo>
                <a:lnTo>
                  <a:pt x="1127384" y="2884704"/>
                </a:lnTo>
                <a:lnTo>
                  <a:pt x="0" y="2269555"/>
                </a:lnTo>
                <a:lnTo>
                  <a:pt x="0" y="20"/>
                </a:lnTo>
                <a:lnTo>
                  <a:pt x="595984" y="20"/>
                </a:lnTo>
                <a:lnTo>
                  <a:pt x="595958" y="6"/>
                </a:lnTo>
                <a:lnTo>
                  <a:pt x="5882719" y="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i="0">
              <a:latin typeface="Lato" panose="020F0502020204030203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BF3FD-A392-8B4D-B3E5-95B06D7AF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534" y="-18902"/>
            <a:ext cx="5128366" cy="2884704"/>
          </a:xfrm>
        </p:spPr>
        <p:txBody>
          <a:bodyPr anchor="ctr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D78C1FA-AA98-6040-9CC3-7EDC9235F8A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" y="3628078"/>
            <a:ext cx="7695530" cy="189514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>
              <a:defRPr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CA" noProof="0"/>
              <a:t>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1FF9F884-2DE5-694A-AD84-3126109003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539744"/>
            <a:ext cx="1769914" cy="1767410"/>
          </a:xfrm>
        </p:spPr>
        <p:txBody>
          <a:bodyPr anchor="ctr"/>
          <a:lstStyle>
            <a:lvl1pPr marL="0" indent="0" algn="ctr">
              <a:buNone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</a:t>
            </a:r>
            <a:br>
              <a:rPr lang="en-US"/>
            </a:br>
            <a:r>
              <a:rPr lang="en-US"/>
              <a:t>over this box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8C8A956-2024-CE44-80F7-E0A0F373E35C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9060668" y="3628078"/>
            <a:ext cx="2831644" cy="189514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>
              <a:buNone/>
              <a:defRPr sz="14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CA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150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adow Tab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EEABAB4-3130-4146-8DC9-6917BB6F1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1451" y="6464300"/>
            <a:ext cx="393700" cy="393700"/>
          </a:xfrm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3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adow Tab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EEABAB4-3130-4146-8DC9-6917BB6F1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1451" y="6464300"/>
            <a:ext cx="393700" cy="393700"/>
          </a:xfrm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Google Shape;398;p19">
            <a:extLst>
              <a:ext uri="{FF2B5EF4-FFF2-40B4-BE49-F238E27FC236}">
                <a16:creationId xmlns:a16="http://schemas.microsoft.com/office/drawing/2014/main" id="{116482B6-FCA5-BA4D-B675-6857F6A9E0F0}"/>
              </a:ext>
            </a:extLst>
          </p:cNvPr>
          <p:cNvSpPr/>
          <p:nvPr userDrawn="1"/>
        </p:nvSpPr>
        <p:spPr>
          <a:xfrm rot="10800000">
            <a:off x="-17023" y="850584"/>
            <a:ext cx="6322950" cy="425250"/>
          </a:xfrm>
          <a:custGeom>
            <a:avLst/>
            <a:gdLst/>
            <a:ahLst/>
            <a:cxnLst/>
            <a:rect l="l" t="t" r="r" b="b"/>
            <a:pathLst>
              <a:path w="252918" h="17010" extrusionOk="0">
                <a:moveTo>
                  <a:pt x="252720" y="0"/>
                </a:moveTo>
                <a:lnTo>
                  <a:pt x="0" y="405"/>
                </a:lnTo>
                <a:lnTo>
                  <a:pt x="810" y="405"/>
                </a:lnTo>
                <a:lnTo>
                  <a:pt x="810" y="810"/>
                </a:lnTo>
                <a:lnTo>
                  <a:pt x="23895" y="17010"/>
                </a:lnTo>
                <a:lnTo>
                  <a:pt x="252918" y="16834"/>
                </a:lnTo>
                <a:close/>
              </a:path>
            </a:pathLst>
          </a:custGeom>
          <a:solidFill>
            <a:srgbClr val="F16047"/>
          </a:solidFill>
          <a:ln>
            <a:noFill/>
          </a:ln>
        </p:spPr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357FE3E-4D93-D74C-8629-37262DA7ED0B}"/>
              </a:ext>
            </a:extLst>
          </p:cNvPr>
          <p:cNvSpPr>
            <a:spLocks noChangeAspect="1"/>
          </p:cNvSpPr>
          <p:nvPr userDrawn="1"/>
        </p:nvSpPr>
        <p:spPr>
          <a:xfrm>
            <a:off x="-17023" y="-18903"/>
            <a:ext cx="11169480" cy="2884704"/>
          </a:xfrm>
          <a:custGeom>
            <a:avLst/>
            <a:gdLst>
              <a:gd name="connsiteX0" fmla="*/ 5882719 w 11169480"/>
              <a:gd name="connsiteY0" fmla="*/ 0 h 2884704"/>
              <a:gd name="connsiteX1" fmla="*/ 11169480 w 11169480"/>
              <a:gd name="connsiteY1" fmla="*/ 2884684 h 2884704"/>
              <a:gd name="connsiteX2" fmla="*/ 6414120 w 11169480"/>
              <a:gd name="connsiteY2" fmla="*/ 2884684 h 2884704"/>
              <a:gd name="connsiteX3" fmla="*/ 6414145 w 11169480"/>
              <a:gd name="connsiteY3" fmla="*/ 2884698 h 2884704"/>
              <a:gd name="connsiteX4" fmla="*/ 1127385 w 11169480"/>
              <a:gd name="connsiteY4" fmla="*/ 2884698 h 2884704"/>
              <a:gd name="connsiteX5" fmla="*/ 1127385 w 11169480"/>
              <a:gd name="connsiteY5" fmla="*/ 289975 h 2884704"/>
              <a:gd name="connsiteX6" fmla="*/ 1127384 w 11169480"/>
              <a:gd name="connsiteY6" fmla="*/ 289975 h 2884704"/>
              <a:gd name="connsiteX7" fmla="*/ 1127384 w 11169480"/>
              <a:gd name="connsiteY7" fmla="*/ 2884704 h 2884704"/>
              <a:gd name="connsiteX8" fmla="*/ 0 w 11169480"/>
              <a:gd name="connsiteY8" fmla="*/ 2269555 h 2884704"/>
              <a:gd name="connsiteX9" fmla="*/ 0 w 11169480"/>
              <a:gd name="connsiteY9" fmla="*/ 20 h 2884704"/>
              <a:gd name="connsiteX10" fmla="*/ 595984 w 11169480"/>
              <a:gd name="connsiteY10" fmla="*/ 20 h 2884704"/>
              <a:gd name="connsiteX11" fmla="*/ 595958 w 11169480"/>
              <a:gd name="connsiteY11" fmla="*/ 6 h 2884704"/>
              <a:gd name="connsiteX12" fmla="*/ 5882719 w 11169480"/>
              <a:gd name="connsiteY12" fmla="*/ 6 h 288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69480" h="2884704">
                <a:moveTo>
                  <a:pt x="5882719" y="0"/>
                </a:moveTo>
                <a:lnTo>
                  <a:pt x="11169480" y="2884684"/>
                </a:lnTo>
                <a:lnTo>
                  <a:pt x="6414120" y="2884684"/>
                </a:lnTo>
                <a:lnTo>
                  <a:pt x="6414145" y="2884698"/>
                </a:lnTo>
                <a:lnTo>
                  <a:pt x="1127385" y="2884698"/>
                </a:lnTo>
                <a:lnTo>
                  <a:pt x="1127385" y="289975"/>
                </a:lnTo>
                <a:lnTo>
                  <a:pt x="1127384" y="289975"/>
                </a:lnTo>
                <a:lnTo>
                  <a:pt x="1127384" y="2884704"/>
                </a:lnTo>
                <a:lnTo>
                  <a:pt x="0" y="2269555"/>
                </a:lnTo>
                <a:lnTo>
                  <a:pt x="0" y="20"/>
                </a:lnTo>
                <a:lnTo>
                  <a:pt x="595984" y="20"/>
                </a:lnTo>
                <a:lnTo>
                  <a:pt x="595958" y="6"/>
                </a:lnTo>
                <a:lnTo>
                  <a:pt x="5882719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i="0">
              <a:latin typeface="Lato" panose="020F0502020204030203" pitchFamily="34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D982ABA-6989-414C-84AF-397AEA3824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534" y="-18902"/>
            <a:ext cx="5128366" cy="2884704"/>
          </a:xfrm>
        </p:spPr>
        <p:txBody>
          <a:bodyPr anchor="ctr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FF5CE39-AFDF-CC4D-B47D-80D29B21A50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" y="3628078"/>
            <a:ext cx="7695530" cy="189514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>
              <a:defRPr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CA" noProof="0"/>
              <a:t>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FC18EE2B-0DDC-EA46-8434-471E201A56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539744"/>
            <a:ext cx="1769914" cy="1767410"/>
          </a:xfrm>
        </p:spPr>
        <p:txBody>
          <a:bodyPr anchor="ctr"/>
          <a:lstStyle>
            <a:lvl1pPr marL="0" indent="0" algn="ctr">
              <a:buNone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</a:t>
            </a:r>
            <a:br>
              <a:rPr lang="en-US"/>
            </a:br>
            <a:r>
              <a:rPr lang="en-US"/>
              <a:t>over this box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46DFDD3-92E4-C744-959A-3634111CE71A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9060668" y="3628078"/>
            <a:ext cx="2831644" cy="189514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>
              <a:buNone/>
              <a:defRPr sz="14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CA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043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1724343-D762-9D4C-B640-BA52B86B7F15}"/>
              </a:ext>
            </a:extLst>
          </p:cNvPr>
          <p:cNvGrpSpPr/>
          <p:nvPr userDrawn="1"/>
        </p:nvGrpSpPr>
        <p:grpSpPr>
          <a:xfrm>
            <a:off x="-10633" y="3766296"/>
            <a:ext cx="10682965" cy="2758670"/>
            <a:chOff x="-10633" y="3766296"/>
            <a:chExt cx="10682965" cy="2758670"/>
          </a:xfrm>
          <a:solidFill>
            <a:schemeClr val="tx2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4834FDB-CA44-3D45-BCBC-7721DB0E30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45" y="3766302"/>
              <a:ext cx="10681477" cy="2758664"/>
            </a:xfrm>
            <a:custGeom>
              <a:avLst/>
              <a:gdLst>
                <a:gd name="connsiteX0" fmla="*/ 5882719 w 11169480"/>
                <a:gd name="connsiteY0" fmla="*/ 0 h 2884704"/>
                <a:gd name="connsiteX1" fmla="*/ 11169480 w 11169480"/>
                <a:gd name="connsiteY1" fmla="*/ 2884684 h 2884704"/>
                <a:gd name="connsiteX2" fmla="*/ 6414120 w 11169480"/>
                <a:gd name="connsiteY2" fmla="*/ 2884684 h 2884704"/>
                <a:gd name="connsiteX3" fmla="*/ 6414145 w 11169480"/>
                <a:gd name="connsiteY3" fmla="*/ 2884698 h 2884704"/>
                <a:gd name="connsiteX4" fmla="*/ 1127385 w 11169480"/>
                <a:gd name="connsiteY4" fmla="*/ 2884698 h 2884704"/>
                <a:gd name="connsiteX5" fmla="*/ 1127385 w 11169480"/>
                <a:gd name="connsiteY5" fmla="*/ 289975 h 2884704"/>
                <a:gd name="connsiteX6" fmla="*/ 1127384 w 11169480"/>
                <a:gd name="connsiteY6" fmla="*/ 289975 h 2884704"/>
                <a:gd name="connsiteX7" fmla="*/ 1127384 w 11169480"/>
                <a:gd name="connsiteY7" fmla="*/ 2884704 h 2884704"/>
                <a:gd name="connsiteX8" fmla="*/ 0 w 11169480"/>
                <a:gd name="connsiteY8" fmla="*/ 2269555 h 2884704"/>
                <a:gd name="connsiteX9" fmla="*/ 0 w 11169480"/>
                <a:gd name="connsiteY9" fmla="*/ 20 h 2884704"/>
                <a:gd name="connsiteX10" fmla="*/ 595984 w 11169480"/>
                <a:gd name="connsiteY10" fmla="*/ 20 h 2884704"/>
                <a:gd name="connsiteX11" fmla="*/ 595958 w 11169480"/>
                <a:gd name="connsiteY11" fmla="*/ 6 h 2884704"/>
                <a:gd name="connsiteX12" fmla="*/ 5882719 w 11169480"/>
                <a:gd name="connsiteY12" fmla="*/ 6 h 2884704"/>
                <a:gd name="connsiteX0" fmla="*/ 6483745 w 11169480"/>
                <a:gd name="connsiteY0" fmla="*/ 6825 h 2884699"/>
                <a:gd name="connsiteX1" fmla="*/ 11169480 w 11169480"/>
                <a:gd name="connsiteY1" fmla="*/ 2884679 h 2884699"/>
                <a:gd name="connsiteX2" fmla="*/ 6414120 w 11169480"/>
                <a:gd name="connsiteY2" fmla="*/ 2884679 h 2884699"/>
                <a:gd name="connsiteX3" fmla="*/ 6414145 w 11169480"/>
                <a:gd name="connsiteY3" fmla="*/ 2884693 h 2884699"/>
                <a:gd name="connsiteX4" fmla="*/ 1127385 w 11169480"/>
                <a:gd name="connsiteY4" fmla="*/ 2884693 h 2884699"/>
                <a:gd name="connsiteX5" fmla="*/ 1127385 w 11169480"/>
                <a:gd name="connsiteY5" fmla="*/ 289970 h 2884699"/>
                <a:gd name="connsiteX6" fmla="*/ 1127384 w 11169480"/>
                <a:gd name="connsiteY6" fmla="*/ 289970 h 2884699"/>
                <a:gd name="connsiteX7" fmla="*/ 1127384 w 11169480"/>
                <a:gd name="connsiteY7" fmla="*/ 2884699 h 2884699"/>
                <a:gd name="connsiteX8" fmla="*/ 0 w 11169480"/>
                <a:gd name="connsiteY8" fmla="*/ 2269550 h 2884699"/>
                <a:gd name="connsiteX9" fmla="*/ 0 w 11169480"/>
                <a:gd name="connsiteY9" fmla="*/ 15 h 2884699"/>
                <a:gd name="connsiteX10" fmla="*/ 595984 w 11169480"/>
                <a:gd name="connsiteY10" fmla="*/ 15 h 2884699"/>
                <a:gd name="connsiteX11" fmla="*/ 595958 w 11169480"/>
                <a:gd name="connsiteY11" fmla="*/ 1 h 2884699"/>
                <a:gd name="connsiteX12" fmla="*/ 5882719 w 11169480"/>
                <a:gd name="connsiteY12" fmla="*/ 1 h 2884699"/>
                <a:gd name="connsiteX13" fmla="*/ 6483745 w 11169480"/>
                <a:gd name="connsiteY13" fmla="*/ 6825 h 2884699"/>
                <a:gd name="connsiteX0" fmla="*/ 7159305 w 11169480"/>
                <a:gd name="connsiteY0" fmla="*/ 17218 h 2884699"/>
                <a:gd name="connsiteX1" fmla="*/ 11169480 w 11169480"/>
                <a:gd name="connsiteY1" fmla="*/ 2884679 h 2884699"/>
                <a:gd name="connsiteX2" fmla="*/ 6414120 w 11169480"/>
                <a:gd name="connsiteY2" fmla="*/ 2884679 h 2884699"/>
                <a:gd name="connsiteX3" fmla="*/ 6414145 w 11169480"/>
                <a:gd name="connsiteY3" fmla="*/ 2884693 h 2884699"/>
                <a:gd name="connsiteX4" fmla="*/ 1127385 w 11169480"/>
                <a:gd name="connsiteY4" fmla="*/ 2884693 h 2884699"/>
                <a:gd name="connsiteX5" fmla="*/ 1127385 w 11169480"/>
                <a:gd name="connsiteY5" fmla="*/ 289970 h 2884699"/>
                <a:gd name="connsiteX6" fmla="*/ 1127384 w 11169480"/>
                <a:gd name="connsiteY6" fmla="*/ 289970 h 2884699"/>
                <a:gd name="connsiteX7" fmla="*/ 1127384 w 11169480"/>
                <a:gd name="connsiteY7" fmla="*/ 2884699 h 2884699"/>
                <a:gd name="connsiteX8" fmla="*/ 0 w 11169480"/>
                <a:gd name="connsiteY8" fmla="*/ 2269550 h 2884699"/>
                <a:gd name="connsiteX9" fmla="*/ 0 w 11169480"/>
                <a:gd name="connsiteY9" fmla="*/ 15 h 2884699"/>
                <a:gd name="connsiteX10" fmla="*/ 595984 w 11169480"/>
                <a:gd name="connsiteY10" fmla="*/ 15 h 2884699"/>
                <a:gd name="connsiteX11" fmla="*/ 595958 w 11169480"/>
                <a:gd name="connsiteY11" fmla="*/ 1 h 2884699"/>
                <a:gd name="connsiteX12" fmla="*/ 5882719 w 11169480"/>
                <a:gd name="connsiteY12" fmla="*/ 1 h 2884699"/>
                <a:gd name="connsiteX13" fmla="*/ 7159305 w 11169480"/>
                <a:gd name="connsiteY13" fmla="*/ 17218 h 288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69480" h="2884699">
                  <a:moveTo>
                    <a:pt x="7159305" y="17218"/>
                  </a:moveTo>
                  <a:lnTo>
                    <a:pt x="11169480" y="2884679"/>
                  </a:lnTo>
                  <a:lnTo>
                    <a:pt x="6414120" y="2884679"/>
                  </a:lnTo>
                  <a:cubicBezTo>
                    <a:pt x="6414128" y="2884684"/>
                    <a:pt x="6414137" y="2884688"/>
                    <a:pt x="6414145" y="2884693"/>
                  </a:cubicBezTo>
                  <a:lnTo>
                    <a:pt x="1127385" y="2884693"/>
                  </a:lnTo>
                  <a:lnTo>
                    <a:pt x="1127385" y="289970"/>
                  </a:lnTo>
                  <a:lnTo>
                    <a:pt x="1127384" y="289970"/>
                  </a:lnTo>
                  <a:lnTo>
                    <a:pt x="1127384" y="2884699"/>
                  </a:lnTo>
                  <a:lnTo>
                    <a:pt x="0" y="2269550"/>
                  </a:lnTo>
                  <a:lnTo>
                    <a:pt x="0" y="15"/>
                  </a:lnTo>
                  <a:lnTo>
                    <a:pt x="595984" y="15"/>
                  </a:lnTo>
                  <a:cubicBezTo>
                    <a:pt x="595975" y="10"/>
                    <a:pt x="595967" y="6"/>
                    <a:pt x="595958" y="1"/>
                  </a:cubicBezTo>
                  <a:lnTo>
                    <a:pt x="5882719" y="1"/>
                  </a:lnTo>
                  <a:cubicBezTo>
                    <a:pt x="5882719" y="-1"/>
                    <a:pt x="7159305" y="17220"/>
                    <a:pt x="7159305" y="172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i="0">
                <a:latin typeface="Lato" panose="020F0502020204030203" pitchFamily="34" charset="77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9D17E5-35C0-D84A-B8FB-16C8E2FC44AC}"/>
                </a:ext>
              </a:extLst>
            </p:cNvPr>
            <p:cNvSpPr/>
            <p:nvPr userDrawn="1"/>
          </p:nvSpPr>
          <p:spPr>
            <a:xfrm>
              <a:off x="-10633" y="3766296"/>
              <a:ext cx="1371600" cy="27586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0">
                <a:latin typeface="Lato" panose="020F0502020204030203" pitchFamily="34" charset="77"/>
              </a:endParaRPr>
            </a:p>
          </p:txBody>
        </p:sp>
      </p:grp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288454A-159C-5443-9B3D-1EC1706AF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1451" y="6464300"/>
            <a:ext cx="393700" cy="393700"/>
          </a:xfrm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A79D27-E190-BE48-A014-2F35B2CC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"/>
            <a:ext cx="10972798" cy="961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D27D2A1-2272-D645-B868-C7D9F27837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36333"/>
            <a:ext cx="6842760" cy="23385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CA" noProof="0"/>
              <a:t>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6FAC11B-202A-1649-BAC4-543D2FC5CC1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985982" y="1322956"/>
            <a:ext cx="3596417" cy="2187202"/>
          </a:xfrm>
          <a:prstGeom prst="rect">
            <a:avLst/>
          </a:prstGeom>
        </p:spPr>
        <p:txBody>
          <a:bodyPr vert="horz" lIns="0" tIns="0" rIns="0" bIns="0" numCol="1" rtlCol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500" b="1" i="0">
                <a:solidFill>
                  <a:schemeClr val="accent4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CA" noProof="0"/>
              <a:t>Enter callout </a:t>
            </a:r>
            <a:br>
              <a:rPr lang="en-CA" noProof="0"/>
            </a:br>
            <a:r>
              <a:rPr lang="en-CA" noProof="0"/>
              <a:t>text here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9D7E1A5E-FE05-044E-A1BC-9BBFBDEBDA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119" y="4080894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561F4F32-8FAB-C244-B6A2-3FDA7A4BB2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02294" y="4080894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395C744A-7510-8042-BA8E-52D98208EB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5469" y="4080894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B47AC0B-538B-4A41-986D-862965D776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48645" y="5534377"/>
            <a:ext cx="1194824" cy="674399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9B0656C4-0ADA-CD4B-8348-617DFAD65C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48645" y="4080894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A91CD6C-1F27-A042-AED2-61EAC38BAE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62563" y="5534377"/>
            <a:ext cx="1194824" cy="674399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3E4F84-AF84-C24B-923F-F57C459DDE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94593" y="5534377"/>
            <a:ext cx="1194824" cy="674399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3C17225-34B9-C34B-8FB1-AA75565099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623" y="5534377"/>
            <a:ext cx="1194824" cy="674399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DBF60D-5142-C148-8CA4-EB153A5A799D}"/>
              </a:ext>
            </a:extLst>
          </p:cNvPr>
          <p:cNvGrpSpPr/>
          <p:nvPr userDrawn="1"/>
        </p:nvGrpSpPr>
        <p:grpSpPr>
          <a:xfrm rot="10800000">
            <a:off x="7452360" y="4033087"/>
            <a:ext cx="2641467" cy="1838489"/>
            <a:chOff x="3918439" y="0"/>
            <a:chExt cx="1920416" cy="1212139"/>
          </a:xfrm>
          <a:solidFill>
            <a:schemeClr val="accent1"/>
          </a:solidFill>
        </p:grpSpPr>
        <p:sp>
          <p:nvSpPr>
            <p:cNvPr id="37" name="Google Shape;337;p17">
              <a:extLst>
                <a:ext uri="{FF2B5EF4-FFF2-40B4-BE49-F238E27FC236}">
                  <a16:creationId xmlns:a16="http://schemas.microsoft.com/office/drawing/2014/main" id="{8F29FD2B-18CC-D34A-826E-768D2FDE73D2}"/>
                </a:ext>
              </a:extLst>
            </p:cNvPr>
            <p:cNvSpPr/>
            <p:nvPr/>
          </p:nvSpPr>
          <p:spPr>
            <a:xfrm rot="10800000">
              <a:off x="4489142" y="345461"/>
              <a:ext cx="1349713" cy="866678"/>
            </a:xfrm>
            <a:custGeom>
              <a:avLst/>
              <a:gdLst/>
              <a:ahLst/>
              <a:cxnLst/>
              <a:rect l="l" t="t" r="r" b="b"/>
              <a:pathLst>
                <a:path w="89667" h="57577" extrusionOk="0">
                  <a:moveTo>
                    <a:pt x="0" y="0"/>
                  </a:moveTo>
                  <a:lnTo>
                    <a:pt x="2623" y="4"/>
                  </a:lnTo>
                  <a:lnTo>
                    <a:pt x="89667" y="57388"/>
                  </a:lnTo>
                  <a:lnTo>
                    <a:pt x="87516" y="57577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Google Shape;338;p17">
              <a:extLst>
                <a:ext uri="{FF2B5EF4-FFF2-40B4-BE49-F238E27FC236}">
                  <a16:creationId xmlns:a16="http://schemas.microsoft.com/office/drawing/2014/main" id="{096CC0C3-2AD8-5E41-9E07-D7CE8D712D36}"/>
                </a:ext>
              </a:extLst>
            </p:cNvPr>
            <p:cNvSpPr/>
            <p:nvPr/>
          </p:nvSpPr>
          <p:spPr>
            <a:xfrm rot="10800000">
              <a:off x="3918439" y="0"/>
              <a:ext cx="1511380" cy="637643"/>
            </a:xfrm>
            <a:custGeom>
              <a:avLst/>
              <a:gdLst>
                <a:gd name="connsiteX0" fmla="*/ 25586 w 77190"/>
                <a:gd name="connsiteY0" fmla="*/ 15 h 32566"/>
                <a:gd name="connsiteX1" fmla="*/ 0 w 77190"/>
                <a:gd name="connsiteY1" fmla="*/ 0 h 32566"/>
                <a:gd name="connsiteX2" fmla="*/ 51473 w 77190"/>
                <a:gd name="connsiteY2" fmla="*/ 32566 h 32566"/>
                <a:gd name="connsiteX3" fmla="*/ 76039 w 77190"/>
                <a:gd name="connsiteY3" fmla="*/ 32566 h 32566"/>
                <a:gd name="connsiteX4" fmla="*/ 77190 w 77190"/>
                <a:gd name="connsiteY4" fmla="*/ 32566 h 32566"/>
                <a:gd name="connsiteX5" fmla="*/ 25586 w 77190"/>
                <a:gd name="connsiteY5" fmla="*/ 15 h 3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90" h="32566" extrusionOk="0">
                  <a:moveTo>
                    <a:pt x="25586" y="15"/>
                  </a:moveTo>
                  <a:lnTo>
                    <a:pt x="0" y="0"/>
                  </a:lnTo>
                  <a:lnTo>
                    <a:pt x="51473" y="32566"/>
                  </a:lnTo>
                  <a:lnTo>
                    <a:pt x="76039" y="32566"/>
                  </a:lnTo>
                  <a:lnTo>
                    <a:pt x="77190" y="32566"/>
                  </a:lnTo>
                  <a:lnTo>
                    <a:pt x="25586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b="1" i="0">
                <a:latin typeface="Lato" panose="020F050202020403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72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3EA42F0-4596-D649-9384-C46057A97D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1123" y="3657600"/>
            <a:ext cx="6274230" cy="1230509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Customer Name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F4E24D1-2265-A247-B8AB-B4DBBBCD34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1123" y="4980184"/>
            <a:ext cx="6274230" cy="69447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Presenter(s)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7E5E6B-7F35-D34D-A13E-99479E117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7459" y="5408737"/>
            <a:ext cx="2711824" cy="1159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CDF9C6-BE61-764F-B699-F6687B42DC28}"/>
              </a:ext>
            </a:extLst>
          </p:cNvPr>
          <p:cNvSpPr txBox="1"/>
          <p:nvPr userDrawn="1"/>
        </p:nvSpPr>
        <p:spPr>
          <a:xfrm>
            <a:off x="618564" y="1877816"/>
            <a:ext cx="468854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500" b="0" i="0">
                <a:solidFill>
                  <a:schemeClr val="bg1"/>
                </a:solidFill>
                <a:latin typeface="Lato Hairline" panose="020F0202020204030203" pitchFamily="34" charset="77"/>
              </a:rPr>
              <a:t>We protect </a:t>
            </a:r>
          </a:p>
          <a:p>
            <a:pPr>
              <a:lnSpc>
                <a:spcPct val="90000"/>
              </a:lnSpc>
            </a:pPr>
            <a:r>
              <a:rPr lang="en-US" sz="5500" b="0" i="0">
                <a:solidFill>
                  <a:schemeClr val="bg1"/>
                </a:solidFill>
                <a:latin typeface="Lato Hairline" panose="020F0202020204030203" pitchFamily="34" charset="77"/>
              </a:rPr>
              <a:t>what matters.</a:t>
            </a:r>
            <a:r>
              <a:rPr lang="en-US" sz="1800" b="0" i="0" baseline="100000">
                <a:solidFill>
                  <a:schemeClr val="bg1"/>
                </a:solidFill>
                <a:latin typeface="Lato Hairline" panose="020F0202020204030203" pitchFamily="34" charset="77"/>
              </a:rPr>
              <a:t>SM</a:t>
            </a:r>
            <a:endParaRPr lang="en-US" sz="5500" b="0" i="0" baseline="100000">
              <a:solidFill>
                <a:schemeClr val="bg1"/>
              </a:solidFill>
              <a:latin typeface="Lato Hairline" panose="020F020202020403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623F7B-4FBE-1D46-A43A-8C550DEE6022}"/>
              </a:ext>
            </a:extLst>
          </p:cNvPr>
          <p:cNvSpPr txBox="1"/>
          <p:nvPr userDrawn="1"/>
        </p:nvSpPr>
        <p:spPr>
          <a:xfrm>
            <a:off x="1041123" y="6414251"/>
            <a:ext cx="51312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77"/>
                <a:ea typeface="Segoe UI" panose="020B0502040204020203" pitchFamily="34" charset="0"/>
                <a:cs typeface="Segoe UI" panose="020B0502040204020203" pitchFamily="34" charset="0"/>
              </a:rPr>
              <a:t>This presentation contains confidential and proprietary information of Stericycle, Inc. and cannot be reproduced, 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77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77"/>
                <a:ea typeface="Segoe UI" panose="020B0502040204020203" pitchFamily="34" charset="0"/>
                <a:cs typeface="Segoe UI" panose="020B0502040204020203" pitchFamily="34" charset="0"/>
              </a:rPr>
              <a:t>printed or distributed without written consent from Stericycle. © 2022 Stericycle, Inc.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889471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1724343-D762-9D4C-B640-BA52B86B7F15}"/>
              </a:ext>
            </a:extLst>
          </p:cNvPr>
          <p:cNvGrpSpPr/>
          <p:nvPr userDrawn="1"/>
        </p:nvGrpSpPr>
        <p:grpSpPr>
          <a:xfrm>
            <a:off x="-10633" y="3766296"/>
            <a:ext cx="10682965" cy="2758670"/>
            <a:chOff x="-10633" y="3766296"/>
            <a:chExt cx="10682965" cy="2758670"/>
          </a:xfrm>
          <a:solidFill>
            <a:schemeClr val="tx2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4834FDB-CA44-3D45-BCBC-7721DB0E30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45" y="3766302"/>
              <a:ext cx="10681477" cy="2758664"/>
            </a:xfrm>
            <a:custGeom>
              <a:avLst/>
              <a:gdLst>
                <a:gd name="connsiteX0" fmla="*/ 5882719 w 11169480"/>
                <a:gd name="connsiteY0" fmla="*/ 0 h 2884704"/>
                <a:gd name="connsiteX1" fmla="*/ 11169480 w 11169480"/>
                <a:gd name="connsiteY1" fmla="*/ 2884684 h 2884704"/>
                <a:gd name="connsiteX2" fmla="*/ 6414120 w 11169480"/>
                <a:gd name="connsiteY2" fmla="*/ 2884684 h 2884704"/>
                <a:gd name="connsiteX3" fmla="*/ 6414145 w 11169480"/>
                <a:gd name="connsiteY3" fmla="*/ 2884698 h 2884704"/>
                <a:gd name="connsiteX4" fmla="*/ 1127385 w 11169480"/>
                <a:gd name="connsiteY4" fmla="*/ 2884698 h 2884704"/>
                <a:gd name="connsiteX5" fmla="*/ 1127385 w 11169480"/>
                <a:gd name="connsiteY5" fmla="*/ 289975 h 2884704"/>
                <a:gd name="connsiteX6" fmla="*/ 1127384 w 11169480"/>
                <a:gd name="connsiteY6" fmla="*/ 289975 h 2884704"/>
                <a:gd name="connsiteX7" fmla="*/ 1127384 w 11169480"/>
                <a:gd name="connsiteY7" fmla="*/ 2884704 h 2884704"/>
                <a:gd name="connsiteX8" fmla="*/ 0 w 11169480"/>
                <a:gd name="connsiteY8" fmla="*/ 2269555 h 2884704"/>
                <a:gd name="connsiteX9" fmla="*/ 0 w 11169480"/>
                <a:gd name="connsiteY9" fmla="*/ 20 h 2884704"/>
                <a:gd name="connsiteX10" fmla="*/ 595984 w 11169480"/>
                <a:gd name="connsiteY10" fmla="*/ 20 h 2884704"/>
                <a:gd name="connsiteX11" fmla="*/ 595958 w 11169480"/>
                <a:gd name="connsiteY11" fmla="*/ 6 h 2884704"/>
                <a:gd name="connsiteX12" fmla="*/ 5882719 w 11169480"/>
                <a:gd name="connsiteY12" fmla="*/ 6 h 2884704"/>
                <a:gd name="connsiteX0" fmla="*/ 6483745 w 11169480"/>
                <a:gd name="connsiteY0" fmla="*/ 6825 h 2884699"/>
                <a:gd name="connsiteX1" fmla="*/ 11169480 w 11169480"/>
                <a:gd name="connsiteY1" fmla="*/ 2884679 h 2884699"/>
                <a:gd name="connsiteX2" fmla="*/ 6414120 w 11169480"/>
                <a:gd name="connsiteY2" fmla="*/ 2884679 h 2884699"/>
                <a:gd name="connsiteX3" fmla="*/ 6414145 w 11169480"/>
                <a:gd name="connsiteY3" fmla="*/ 2884693 h 2884699"/>
                <a:gd name="connsiteX4" fmla="*/ 1127385 w 11169480"/>
                <a:gd name="connsiteY4" fmla="*/ 2884693 h 2884699"/>
                <a:gd name="connsiteX5" fmla="*/ 1127385 w 11169480"/>
                <a:gd name="connsiteY5" fmla="*/ 289970 h 2884699"/>
                <a:gd name="connsiteX6" fmla="*/ 1127384 w 11169480"/>
                <a:gd name="connsiteY6" fmla="*/ 289970 h 2884699"/>
                <a:gd name="connsiteX7" fmla="*/ 1127384 w 11169480"/>
                <a:gd name="connsiteY7" fmla="*/ 2884699 h 2884699"/>
                <a:gd name="connsiteX8" fmla="*/ 0 w 11169480"/>
                <a:gd name="connsiteY8" fmla="*/ 2269550 h 2884699"/>
                <a:gd name="connsiteX9" fmla="*/ 0 w 11169480"/>
                <a:gd name="connsiteY9" fmla="*/ 15 h 2884699"/>
                <a:gd name="connsiteX10" fmla="*/ 595984 w 11169480"/>
                <a:gd name="connsiteY10" fmla="*/ 15 h 2884699"/>
                <a:gd name="connsiteX11" fmla="*/ 595958 w 11169480"/>
                <a:gd name="connsiteY11" fmla="*/ 1 h 2884699"/>
                <a:gd name="connsiteX12" fmla="*/ 5882719 w 11169480"/>
                <a:gd name="connsiteY12" fmla="*/ 1 h 2884699"/>
                <a:gd name="connsiteX13" fmla="*/ 6483745 w 11169480"/>
                <a:gd name="connsiteY13" fmla="*/ 6825 h 2884699"/>
                <a:gd name="connsiteX0" fmla="*/ 7159305 w 11169480"/>
                <a:gd name="connsiteY0" fmla="*/ 17218 h 2884699"/>
                <a:gd name="connsiteX1" fmla="*/ 11169480 w 11169480"/>
                <a:gd name="connsiteY1" fmla="*/ 2884679 h 2884699"/>
                <a:gd name="connsiteX2" fmla="*/ 6414120 w 11169480"/>
                <a:gd name="connsiteY2" fmla="*/ 2884679 h 2884699"/>
                <a:gd name="connsiteX3" fmla="*/ 6414145 w 11169480"/>
                <a:gd name="connsiteY3" fmla="*/ 2884693 h 2884699"/>
                <a:gd name="connsiteX4" fmla="*/ 1127385 w 11169480"/>
                <a:gd name="connsiteY4" fmla="*/ 2884693 h 2884699"/>
                <a:gd name="connsiteX5" fmla="*/ 1127385 w 11169480"/>
                <a:gd name="connsiteY5" fmla="*/ 289970 h 2884699"/>
                <a:gd name="connsiteX6" fmla="*/ 1127384 w 11169480"/>
                <a:gd name="connsiteY6" fmla="*/ 289970 h 2884699"/>
                <a:gd name="connsiteX7" fmla="*/ 1127384 w 11169480"/>
                <a:gd name="connsiteY7" fmla="*/ 2884699 h 2884699"/>
                <a:gd name="connsiteX8" fmla="*/ 0 w 11169480"/>
                <a:gd name="connsiteY8" fmla="*/ 2269550 h 2884699"/>
                <a:gd name="connsiteX9" fmla="*/ 0 w 11169480"/>
                <a:gd name="connsiteY9" fmla="*/ 15 h 2884699"/>
                <a:gd name="connsiteX10" fmla="*/ 595984 w 11169480"/>
                <a:gd name="connsiteY10" fmla="*/ 15 h 2884699"/>
                <a:gd name="connsiteX11" fmla="*/ 595958 w 11169480"/>
                <a:gd name="connsiteY11" fmla="*/ 1 h 2884699"/>
                <a:gd name="connsiteX12" fmla="*/ 5882719 w 11169480"/>
                <a:gd name="connsiteY12" fmla="*/ 1 h 2884699"/>
                <a:gd name="connsiteX13" fmla="*/ 7159305 w 11169480"/>
                <a:gd name="connsiteY13" fmla="*/ 17218 h 288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69480" h="2884699">
                  <a:moveTo>
                    <a:pt x="7159305" y="17218"/>
                  </a:moveTo>
                  <a:lnTo>
                    <a:pt x="11169480" y="2884679"/>
                  </a:lnTo>
                  <a:lnTo>
                    <a:pt x="6414120" y="2884679"/>
                  </a:lnTo>
                  <a:cubicBezTo>
                    <a:pt x="6414128" y="2884684"/>
                    <a:pt x="6414137" y="2884688"/>
                    <a:pt x="6414145" y="2884693"/>
                  </a:cubicBezTo>
                  <a:lnTo>
                    <a:pt x="1127385" y="2884693"/>
                  </a:lnTo>
                  <a:lnTo>
                    <a:pt x="1127385" y="289970"/>
                  </a:lnTo>
                  <a:lnTo>
                    <a:pt x="1127384" y="289970"/>
                  </a:lnTo>
                  <a:lnTo>
                    <a:pt x="1127384" y="2884699"/>
                  </a:lnTo>
                  <a:lnTo>
                    <a:pt x="0" y="2269550"/>
                  </a:lnTo>
                  <a:lnTo>
                    <a:pt x="0" y="15"/>
                  </a:lnTo>
                  <a:lnTo>
                    <a:pt x="595984" y="15"/>
                  </a:lnTo>
                  <a:cubicBezTo>
                    <a:pt x="595975" y="10"/>
                    <a:pt x="595967" y="6"/>
                    <a:pt x="595958" y="1"/>
                  </a:cubicBezTo>
                  <a:lnTo>
                    <a:pt x="5882719" y="1"/>
                  </a:lnTo>
                  <a:cubicBezTo>
                    <a:pt x="5882719" y="-1"/>
                    <a:pt x="7159305" y="17220"/>
                    <a:pt x="7159305" y="172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i="0">
                <a:latin typeface="Lato" panose="020F0502020204030203" pitchFamily="34" charset="77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9D17E5-35C0-D84A-B8FB-16C8E2FC44AC}"/>
                </a:ext>
              </a:extLst>
            </p:cNvPr>
            <p:cNvSpPr/>
            <p:nvPr userDrawn="1"/>
          </p:nvSpPr>
          <p:spPr>
            <a:xfrm>
              <a:off x="-10633" y="3766296"/>
              <a:ext cx="1371600" cy="27586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0">
                <a:latin typeface="Lato" panose="020F0502020204030203" pitchFamily="34" charset="77"/>
              </a:endParaRPr>
            </a:p>
          </p:txBody>
        </p:sp>
      </p:grp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288454A-159C-5443-9B3D-1EC1706AF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1451" y="6464300"/>
            <a:ext cx="393700" cy="393700"/>
          </a:xfrm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37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1724343-D762-9D4C-B640-BA52B86B7F15}"/>
              </a:ext>
            </a:extLst>
          </p:cNvPr>
          <p:cNvGrpSpPr/>
          <p:nvPr userDrawn="1"/>
        </p:nvGrpSpPr>
        <p:grpSpPr>
          <a:xfrm>
            <a:off x="-10633" y="3766296"/>
            <a:ext cx="10682965" cy="2758670"/>
            <a:chOff x="-10633" y="3766296"/>
            <a:chExt cx="10682965" cy="275867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4834FDB-CA44-3D45-BCBC-7721DB0E30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45" y="3766302"/>
              <a:ext cx="10681477" cy="2758664"/>
            </a:xfrm>
            <a:custGeom>
              <a:avLst/>
              <a:gdLst>
                <a:gd name="connsiteX0" fmla="*/ 5882719 w 11169480"/>
                <a:gd name="connsiteY0" fmla="*/ 0 h 2884704"/>
                <a:gd name="connsiteX1" fmla="*/ 11169480 w 11169480"/>
                <a:gd name="connsiteY1" fmla="*/ 2884684 h 2884704"/>
                <a:gd name="connsiteX2" fmla="*/ 6414120 w 11169480"/>
                <a:gd name="connsiteY2" fmla="*/ 2884684 h 2884704"/>
                <a:gd name="connsiteX3" fmla="*/ 6414145 w 11169480"/>
                <a:gd name="connsiteY3" fmla="*/ 2884698 h 2884704"/>
                <a:gd name="connsiteX4" fmla="*/ 1127385 w 11169480"/>
                <a:gd name="connsiteY4" fmla="*/ 2884698 h 2884704"/>
                <a:gd name="connsiteX5" fmla="*/ 1127385 w 11169480"/>
                <a:gd name="connsiteY5" fmla="*/ 289975 h 2884704"/>
                <a:gd name="connsiteX6" fmla="*/ 1127384 w 11169480"/>
                <a:gd name="connsiteY6" fmla="*/ 289975 h 2884704"/>
                <a:gd name="connsiteX7" fmla="*/ 1127384 w 11169480"/>
                <a:gd name="connsiteY7" fmla="*/ 2884704 h 2884704"/>
                <a:gd name="connsiteX8" fmla="*/ 0 w 11169480"/>
                <a:gd name="connsiteY8" fmla="*/ 2269555 h 2884704"/>
                <a:gd name="connsiteX9" fmla="*/ 0 w 11169480"/>
                <a:gd name="connsiteY9" fmla="*/ 20 h 2884704"/>
                <a:gd name="connsiteX10" fmla="*/ 595984 w 11169480"/>
                <a:gd name="connsiteY10" fmla="*/ 20 h 2884704"/>
                <a:gd name="connsiteX11" fmla="*/ 595958 w 11169480"/>
                <a:gd name="connsiteY11" fmla="*/ 6 h 2884704"/>
                <a:gd name="connsiteX12" fmla="*/ 5882719 w 11169480"/>
                <a:gd name="connsiteY12" fmla="*/ 6 h 2884704"/>
                <a:gd name="connsiteX0" fmla="*/ 6483745 w 11169480"/>
                <a:gd name="connsiteY0" fmla="*/ 6825 h 2884699"/>
                <a:gd name="connsiteX1" fmla="*/ 11169480 w 11169480"/>
                <a:gd name="connsiteY1" fmla="*/ 2884679 h 2884699"/>
                <a:gd name="connsiteX2" fmla="*/ 6414120 w 11169480"/>
                <a:gd name="connsiteY2" fmla="*/ 2884679 h 2884699"/>
                <a:gd name="connsiteX3" fmla="*/ 6414145 w 11169480"/>
                <a:gd name="connsiteY3" fmla="*/ 2884693 h 2884699"/>
                <a:gd name="connsiteX4" fmla="*/ 1127385 w 11169480"/>
                <a:gd name="connsiteY4" fmla="*/ 2884693 h 2884699"/>
                <a:gd name="connsiteX5" fmla="*/ 1127385 w 11169480"/>
                <a:gd name="connsiteY5" fmla="*/ 289970 h 2884699"/>
                <a:gd name="connsiteX6" fmla="*/ 1127384 w 11169480"/>
                <a:gd name="connsiteY6" fmla="*/ 289970 h 2884699"/>
                <a:gd name="connsiteX7" fmla="*/ 1127384 w 11169480"/>
                <a:gd name="connsiteY7" fmla="*/ 2884699 h 2884699"/>
                <a:gd name="connsiteX8" fmla="*/ 0 w 11169480"/>
                <a:gd name="connsiteY8" fmla="*/ 2269550 h 2884699"/>
                <a:gd name="connsiteX9" fmla="*/ 0 w 11169480"/>
                <a:gd name="connsiteY9" fmla="*/ 15 h 2884699"/>
                <a:gd name="connsiteX10" fmla="*/ 595984 w 11169480"/>
                <a:gd name="connsiteY10" fmla="*/ 15 h 2884699"/>
                <a:gd name="connsiteX11" fmla="*/ 595958 w 11169480"/>
                <a:gd name="connsiteY11" fmla="*/ 1 h 2884699"/>
                <a:gd name="connsiteX12" fmla="*/ 5882719 w 11169480"/>
                <a:gd name="connsiteY12" fmla="*/ 1 h 2884699"/>
                <a:gd name="connsiteX13" fmla="*/ 6483745 w 11169480"/>
                <a:gd name="connsiteY13" fmla="*/ 6825 h 2884699"/>
                <a:gd name="connsiteX0" fmla="*/ 7159305 w 11169480"/>
                <a:gd name="connsiteY0" fmla="*/ 17218 h 2884699"/>
                <a:gd name="connsiteX1" fmla="*/ 11169480 w 11169480"/>
                <a:gd name="connsiteY1" fmla="*/ 2884679 h 2884699"/>
                <a:gd name="connsiteX2" fmla="*/ 6414120 w 11169480"/>
                <a:gd name="connsiteY2" fmla="*/ 2884679 h 2884699"/>
                <a:gd name="connsiteX3" fmla="*/ 6414145 w 11169480"/>
                <a:gd name="connsiteY3" fmla="*/ 2884693 h 2884699"/>
                <a:gd name="connsiteX4" fmla="*/ 1127385 w 11169480"/>
                <a:gd name="connsiteY4" fmla="*/ 2884693 h 2884699"/>
                <a:gd name="connsiteX5" fmla="*/ 1127385 w 11169480"/>
                <a:gd name="connsiteY5" fmla="*/ 289970 h 2884699"/>
                <a:gd name="connsiteX6" fmla="*/ 1127384 w 11169480"/>
                <a:gd name="connsiteY6" fmla="*/ 289970 h 2884699"/>
                <a:gd name="connsiteX7" fmla="*/ 1127384 w 11169480"/>
                <a:gd name="connsiteY7" fmla="*/ 2884699 h 2884699"/>
                <a:gd name="connsiteX8" fmla="*/ 0 w 11169480"/>
                <a:gd name="connsiteY8" fmla="*/ 2269550 h 2884699"/>
                <a:gd name="connsiteX9" fmla="*/ 0 w 11169480"/>
                <a:gd name="connsiteY9" fmla="*/ 15 h 2884699"/>
                <a:gd name="connsiteX10" fmla="*/ 595984 w 11169480"/>
                <a:gd name="connsiteY10" fmla="*/ 15 h 2884699"/>
                <a:gd name="connsiteX11" fmla="*/ 595958 w 11169480"/>
                <a:gd name="connsiteY11" fmla="*/ 1 h 2884699"/>
                <a:gd name="connsiteX12" fmla="*/ 5882719 w 11169480"/>
                <a:gd name="connsiteY12" fmla="*/ 1 h 2884699"/>
                <a:gd name="connsiteX13" fmla="*/ 7159305 w 11169480"/>
                <a:gd name="connsiteY13" fmla="*/ 17218 h 288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69480" h="2884699">
                  <a:moveTo>
                    <a:pt x="7159305" y="17218"/>
                  </a:moveTo>
                  <a:lnTo>
                    <a:pt x="11169480" y="2884679"/>
                  </a:lnTo>
                  <a:lnTo>
                    <a:pt x="6414120" y="2884679"/>
                  </a:lnTo>
                  <a:cubicBezTo>
                    <a:pt x="6414128" y="2884684"/>
                    <a:pt x="6414137" y="2884688"/>
                    <a:pt x="6414145" y="2884693"/>
                  </a:cubicBezTo>
                  <a:lnTo>
                    <a:pt x="1127385" y="2884693"/>
                  </a:lnTo>
                  <a:lnTo>
                    <a:pt x="1127385" y="289970"/>
                  </a:lnTo>
                  <a:lnTo>
                    <a:pt x="1127384" y="289970"/>
                  </a:lnTo>
                  <a:lnTo>
                    <a:pt x="1127384" y="2884699"/>
                  </a:lnTo>
                  <a:lnTo>
                    <a:pt x="0" y="2269550"/>
                  </a:lnTo>
                  <a:lnTo>
                    <a:pt x="0" y="15"/>
                  </a:lnTo>
                  <a:lnTo>
                    <a:pt x="595984" y="15"/>
                  </a:lnTo>
                  <a:cubicBezTo>
                    <a:pt x="595975" y="10"/>
                    <a:pt x="595967" y="6"/>
                    <a:pt x="595958" y="1"/>
                  </a:cubicBezTo>
                  <a:lnTo>
                    <a:pt x="5882719" y="1"/>
                  </a:lnTo>
                  <a:cubicBezTo>
                    <a:pt x="5882719" y="-1"/>
                    <a:pt x="7159305" y="17220"/>
                    <a:pt x="7159305" y="172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i="0">
                <a:latin typeface="Lato" panose="020F0502020204030203" pitchFamily="34" charset="77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9D17E5-35C0-D84A-B8FB-16C8E2FC44AC}"/>
                </a:ext>
              </a:extLst>
            </p:cNvPr>
            <p:cNvSpPr/>
            <p:nvPr userDrawn="1"/>
          </p:nvSpPr>
          <p:spPr>
            <a:xfrm>
              <a:off x="-10633" y="3766296"/>
              <a:ext cx="1371600" cy="27586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0">
                <a:latin typeface="Lato" panose="020F0502020204030203" pitchFamily="34" charset="77"/>
              </a:endParaRPr>
            </a:p>
          </p:txBody>
        </p:sp>
      </p:grp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288454A-159C-5443-9B3D-1EC1706AF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1451" y="6464300"/>
            <a:ext cx="393700" cy="393700"/>
          </a:xfrm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A79D27-E190-BE48-A014-2F35B2CC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"/>
            <a:ext cx="10972798" cy="961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D27D2A1-2272-D645-B868-C7D9F27837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36333"/>
            <a:ext cx="6842760" cy="23385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CA" noProof="0"/>
              <a:t>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6FAC11B-202A-1649-BAC4-543D2FC5CC1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985982" y="1322956"/>
            <a:ext cx="3596417" cy="2187202"/>
          </a:xfrm>
          <a:prstGeom prst="rect">
            <a:avLst/>
          </a:prstGeom>
        </p:spPr>
        <p:txBody>
          <a:bodyPr vert="horz" lIns="0" tIns="0" rIns="0" bIns="0" numCol="1" rtlCol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500" b="1" i="0">
                <a:solidFill>
                  <a:schemeClr val="accent4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CA" noProof="0"/>
              <a:t>Enter callout </a:t>
            </a:r>
            <a:br>
              <a:rPr lang="en-CA" noProof="0"/>
            </a:br>
            <a:r>
              <a:rPr lang="en-CA" noProof="0"/>
              <a:t>text here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9D7E1A5E-FE05-044E-A1BC-9BBFBDEBDA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119" y="4080894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561F4F32-8FAB-C244-B6A2-3FDA7A4BB2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02294" y="4080894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395C744A-7510-8042-BA8E-52D98208EB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5469" y="4080894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B47AC0B-538B-4A41-986D-862965D776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48645" y="5534377"/>
            <a:ext cx="1194824" cy="674399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9B0656C4-0ADA-CD4B-8348-617DFAD65C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48645" y="4080894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A91CD6C-1F27-A042-AED2-61EAC38BAE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62563" y="5534377"/>
            <a:ext cx="1194824" cy="674399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3E4F84-AF84-C24B-923F-F57C459DDE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94593" y="5534377"/>
            <a:ext cx="1194824" cy="674399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3C17225-34B9-C34B-8FB1-AA75565099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623" y="5534377"/>
            <a:ext cx="1194824" cy="674399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DBF60D-5142-C148-8CA4-EB153A5A799D}"/>
              </a:ext>
            </a:extLst>
          </p:cNvPr>
          <p:cNvGrpSpPr/>
          <p:nvPr userDrawn="1"/>
        </p:nvGrpSpPr>
        <p:grpSpPr>
          <a:xfrm rot="10800000">
            <a:off x="7452360" y="4033087"/>
            <a:ext cx="2641467" cy="1838489"/>
            <a:chOff x="3918439" y="0"/>
            <a:chExt cx="1920416" cy="1212139"/>
          </a:xfrm>
          <a:solidFill>
            <a:schemeClr val="accent1"/>
          </a:solidFill>
        </p:grpSpPr>
        <p:sp>
          <p:nvSpPr>
            <p:cNvPr id="37" name="Google Shape;337;p17">
              <a:extLst>
                <a:ext uri="{FF2B5EF4-FFF2-40B4-BE49-F238E27FC236}">
                  <a16:creationId xmlns:a16="http://schemas.microsoft.com/office/drawing/2014/main" id="{8F29FD2B-18CC-D34A-826E-768D2FDE73D2}"/>
                </a:ext>
              </a:extLst>
            </p:cNvPr>
            <p:cNvSpPr/>
            <p:nvPr/>
          </p:nvSpPr>
          <p:spPr>
            <a:xfrm rot="10800000">
              <a:off x="4489142" y="345461"/>
              <a:ext cx="1349713" cy="866678"/>
            </a:xfrm>
            <a:custGeom>
              <a:avLst/>
              <a:gdLst/>
              <a:ahLst/>
              <a:cxnLst/>
              <a:rect l="l" t="t" r="r" b="b"/>
              <a:pathLst>
                <a:path w="89667" h="57577" extrusionOk="0">
                  <a:moveTo>
                    <a:pt x="0" y="0"/>
                  </a:moveTo>
                  <a:lnTo>
                    <a:pt x="2623" y="4"/>
                  </a:lnTo>
                  <a:lnTo>
                    <a:pt x="89667" y="57388"/>
                  </a:lnTo>
                  <a:lnTo>
                    <a:pt x="87516" y="57577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Google Shape;338;p17">
              <a:extLst>
                <a:ext uri="{FF2B5EF4-FFF2-40B4-BE49-F238E27FC236}">
                  <a16:creationId xmlns:a16="http://schemas.microsoft.com/office/drawing/2014/main" id="{096CC0C3-2AD8-5E41-9E07-D7CE8D712D36}"/>
                </a:ext>
              </a:extLst>
            </p:cNvPr>
            <p:cNvSpPr/>
            <p:nvPr/>
          </p:nvSpPr>
          <p:spPr>
            <a:xfrm rot="10800000">
              <a:off x="3918439" y="0"/>
              <a:ext cx="1511380" cy="637643"/>
            </a:xfrm>
            <a:custGeom>
              <a:avLst/>
              <a:gdLst>
                <a:gd name="connsiteX0" fmla="*/ 25586 w 77190"/>
                <a:gd name="connsiteY0" fmla="*/ 15 h 32566"/>
                <a:gd name="connsiteX1" fmla="*/ 0 w 77190"/>
                <a:gd name="connsiteY1" fmla="*/ 0 h 32566"/>
                <a:gd name="connsiteX2" fmla="*/ 51473 w 77190"/>
                <a:gd name="connsiteY2" fmla="*/ 32566 h 32566"/>
                <a:gd name="connsiteX3" fmla="*/ 76039 w 77190"/>
                <a:gd name="connsiteY3" fmla="*/ 32566 h 32566"/>
                <a:gd name="connsiteX4" fmla="*/ 77190 w 77190"/>
                <a:gd name="connsiteY4" fmla="*/ 32566 h 32566"/>
                <a:gd name="connsiteX5" fmla="*/ 25586 w 77190"/>
                <a:gd name="connsiteY5" fmla="*/ 15 h 3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90" h="32566" extrusionOk="0">
                  <a:moveTo>
                    <a:pt x="25586" y="15"/>
                  </a:moveTo>
                  <a:lnTo>
                    <a:pt x="0" y="0"/>
                  </a:lnTo>
                  <a:lnTo>
                    <a:pt x="51473" y="32566"/>
                  </a:lnTo>
                  <a:lnTo>
                    <a:pt x="76039" y="32566"/>
                  </a:lnTo>
                  <a:lnTo>
                    <a:pt x="77190" y="32566"/>
                  </a:lnTo>
                  <a:lnTo>
                    <a:pt x="25586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b="1" i="0">
                <a:latin typeface="Lato" panose="020F050202020403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988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bar with Highlights_N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3ADFB8E-A97F-F54A-B90A-FDD5635344C4}"/>
              </a:ext>
            </a:extLst>
          </p:cNvPr>
          <p:cNvSpPr/>
          <p:nvPr userDrawn="1"/>
        </p:nvSpPr>
        <p:spPr>
          <a:xfrm>
            <a:off x="549675" y="757639"/>
            <a:ext cx="3343148" cy="4900779"/>
          </a:xfrm>
          <a:custGeom>
            <a:avLst/>
            <a:gdLst>
              <a:gd name="connsiteX0" fmla="*/ 0 w 3763608"/>
              <a:gd name="connsiteY0" fmla="*/ 0 h 5843016"/>
              <a:gd name="connsiteX1" fmla="*/ 1157469 w 3763608"/>
              <a:gd name="connsiteY1" fmla="*/ 0 h 5843016"/>
              <a:gd name="connsiteX2" fmla="*/ 3763607 w 3763608"/>
              <a:gd name="connsiteY2" fmla="*/ 0 h 5843016"/>
              <a:gd name="connsiteX3" fmla="*/ 3763608 w 3763608"/>
              <a:gd name="connsiteY3" fmla="*/ 0 h 5843016"/>
              <a:gd name="connsiteX4" fmla="*/ 3763608 w 3763608"/>
              <a:gd name="connsiteY4" fmla="*/ 5843016 h 5843016"/>
              <a:gd name="connsiteX5" fmla="*/ 3752033 w 3763608"/>
              <a:gd name="connsiteY5" fmla="*/ 5843016 h 5843016"/>
              <a:gd name="connsiteX6" fmla="*/ 1157469 w 3763608"/>
              <a:gd name="connsiteY6" fmla="*/ 5843016 h 5843016"/>
              <a:gd name="connsiteX7" fmla="*/ 1155430 w 3763608"/>
              <a:gd name="connsiteY7" fmla="*/ 5843016 h 5843016"/>
              <a:gd name="connsiteX8" fmla="*/ 0 w 3763608"/>
              <a:gd name="connsiteY8" fmla="*/ 5038254 h 58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3608" h="5843016">
                <a:moveTo>
                  <a:pt x="0" y="0"/>
                </a:moveTo>
                <a:lnTo>
                  <a:pt x="1157469" y="0"/>
                </a:lnTo>
                <a:lnTo>
                  <a:pt x="3763607" y="0"/>
                </a:lnTo>
                <a:lnTo>
                  <a:pt x="3763608" y="0"/>
                </a:lnTo>
                <a:lnTo>
                  <a:pt x="3763608" y="5843016"/>
                </a:lnTo>
                <a:lnTo>
                  <a:pt x="3752033" y="5843016"/>
                </a:lnTo>
                <a:lnTo>
                  <a:pt x="1157469" y="5843016"/>
                </a:lnTo>
                <a:lnTo>
                  <a:pt x="1155430" y="5843016"/>
                </a:lnTo>
                <a:lnTo>
                  <a:pt x="0" y="50382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i="0">
              <a:latin typeface="Lato" panose="020F0502020204030203" pitchFamily="34" charset="77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C144B2C-46C7-B94E-A003-EA76C89C5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321" y="3219696"/>
            <a:ext cx="2785704" cy="1682460"/>
          </a:xfrm>
        </p:spPr>
        <p:txBody>
          <a:bodyPr/>
          <a:lstStyle>
            <a:lvl1pPr marL="0" indent="0" algn="l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1pPr>
            <a:lvl2pPr marL="457178" indent="0" algn="ctr">
              <a:buNone/>
              <a:defRPr sz="1467">
                <a:solidFill>
                  <a:schemeClr val="bg1"/>
                </a:solidFill>
              </a:defRPr>
            </a:lvl2pPr>
            <a:lvl3pPr marL="914354" indent="0" algn="ctr">
              <a:buNone/>
              <a:defRPr sz="1467">
                <a:solidFill>
                  <a:schemeClr val="bg1"/>
                </a:solidFill>
              </a:defRPr>
            </a:lvl3pPr>
            <a:lvl4pPr marL="1371532" indent="0" algn="ctr">
              <a:buNone/>
              <a:defRPr sz="1467">
                <a:solidFill>
                  <a:schemeClr val="bg1"/>
                </a:solidFill>
              </a:defRPr>
            </a:lvl4pPr>
            <a:lvl5pPr marL="1828709" indent="0" algn="ctr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7AD12-CEAF-1C43-998D-D9A259F82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474" y="1310419"/>
            <a:ext cx="2799551" cy="168246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F8CB9-19AC-8B44-B2A7-65D5855A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EA37E4C-03DB-FB46-AC23-2A2D183665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0436" y="757639"/>
            <a:ext cx="6616923" cy="4923860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>
              <a:defRPr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 marL="365760" indent="-182880">
              <a:buFont typeface="System Font Regular"/>
              <a:buChar char="-"/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CA" noProof="0"/>
              <a:t>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15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3" pos="5088">
          <p15:clr>
            <a:srgbClr val="FBAE40"/>
          </p15:clr>
        </p15:guide>
        <p15:guide id="4" orient="horz" pos="171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bar with Highlights_N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3ADFB8E-A97F-F54A-B90A-FDD5635344C4}"/>
              </a:ext>
            </a:extLst>
          </p:cNvPr>
          <p:cNvSpPr/>
          <p:nvPr userDrawn="1"/>
        </p:nvSpPr>
        <p:spPr>
          <a:xfrm>
            <a:off x="549675" y="757639"/>
            <a:ext cx="3343148" cy="4900779"/>
          </a:xfrm>
          <a:custGeom>
            <a:avLst/>
            <a:gdLst>
              <a:gd name="connsiteX0" fmla="*/ 0 w 3763608"/>
              <a:gd name="connsiteY0" fmla="*/ 0 h 5843016"/>
              <a:gd name="connsiteX1" fmla="*/ 1157469 w 3763608"/>
              <a:gd name="connsiteY1" fmla="*/ 0 h 5843016"/>
              <a:gd name="connsiteX2" fmla="*/ 3763607 w 3763608"/>
              <a:gd name="connsiteY2" fmla="*/ 0 h 5843016"/>
              <a:gd name="connsiteX3" fmla="*/ 3763608 w 3763608"/>
              <a:gd name="connsiteY3" fmla="*/ 0 h 5843016"/>
              <a:gd name="connsiteX4" fmla="*/ 3763608 w 3763608"/>
              <a:gd name="connsiteY4" fmla="*/ 5843016 h 5843016"/>
              <a:gd name="connsiteX5" fmla="*/ 3752033 w 3763608"/>
              <a:gd name="connsiteY5" fmla="*/ 5843016 h 5843016"/>
              <a:gd name="connsiteX6" fmla="*/ 1157469 w 3763608"/>
              <a:gd name="connsiteY6" fmla="*/ 5843016 h 5843016"/>
              <a:gd name="connsiteX7" fmla="*/ 1155430 w 3763608"/>
              <a:gd name="connsiteY7" fmla="*/ 5843016 h 5843016"/>
              <a:gd name="connsiteX8" fmla="*/ 0 w 3763608"/>
              <a:gd name="connsiteY8" fmla="*/ 5038254 h 58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3608" h="5843016">
                <a:moveTo>
                  <a:pt x="0" y="0"/>
                </a:moveTo>
                <a:lnTo>
                  <a:pt x="1157469" y="0"/>
                </a:lnTo>
                <a:lnTo>
                  <a:pt x="3763607" y="0"/>
                </a:lnTo>
                <a:lnTo>
                  <a:pt x="3763608" y="0"/>
                </a:lnTo>
                <a:lnTo>
                  <a:pt x="3763608" y="5843016"/>
                </a:lnTo>
                <a:lnTo>
                  <a:pt x="3752033" y="5843016"/>
                </a:lnTo>
                <a:lnTo>
                  <a:pt x="1157469" y="5843016"/>
                </a:lnTo>
                <a:lnTo>
                  <a:pt x="1155430" y="5843016"/>
                </a:lnTo>
                <a:lnTo>
                  <a:pt x="0" y="50382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i="0">
              <a:latin typeface="Lato" panose="020F0502020204030203" pitchFamily="34" charset="77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C144B2C-46C7-B94E-A003-EA76C89C5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321" y="3219696"/>
            <a:ext cx="2785704" cy="1682460"/>
          </a:xfrm>
        </p:spPr>
        <p:txBody>
          <a:bodyPr/>
          <a:lstStyle>
            <a:lvl1pPr marL="0" indent="0" algn="l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1pPr>
            <a:lvl2pPr marL="457178" indent="0" algn="ctr">
              <a:buNone/>
              <a:defRPr sz="1467">
                <a:solidFill>
                  <a:schemeClr val="bg1"/>
                </a:solidFill>
              </a:defRPr>
            </a:lvl2pPr>
            <a:lvl3pPr marL="914354" indent="0" algn="ctr">
              <a:buNone/>
              <a:defRPr sz="1467">
                <a:solidFill>
                  <a:schemeClr val="bg1"/>
                </a:solidFill>
              </a:defRPr>
            </a:lvl3pPr>
            <a:lvl4pPr marL="1371532" indent="0" algn="ctr">
              <a:buNone/>
              <a:defRPr sz="1467">
                <a:solidFill>
                  <a:schemeClr val="bg1"/>
                </a:solidFill>
              </a:defRPr>
            </a:lvl4pPr>
            <a:lvl5pPr marL="1828709" indent="0" algn="ctr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7AD12-CEAF-1C43-998D-D9A259F82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474" y="1310419"/>
            <a:ext cx="2799551" cy="168246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F8CB9-19AC-8B44-B2A7-65D5855A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F676A9-B736-E441-8505-6B168372BF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0436" y="757639"/>
            <a:ext cx="6616923" cy="4923860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>
              <a:defRPr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 marL="365760" indent="-182880">
              <a:buFont typeface="System Font Regular"/>
              <a:buChar char="-"/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CA" noProof="0"/>
              <a:t>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813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3" pos="5088">
          <p15:clr>
            <a:srgbClr val="FBAE40"/>
          </p15:clr>
        </p15:guide>
        <p15:guide id="4" orient="horz" pos="171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with Highlights_N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3ADFB8E-A97F-F54A-B90A-FDD5635344C4}"/>
              </a:ext>
            </a:extLst>
          </p:cNvPr>
          <p:cNvSpPr/>
          <p:nvPr userDrawn="1"/>
        </p:nvSpPr>
        <p:spPr>
          <a:xfrm>
            <a:off x="549675" y="757639"/>
            <a:ext cx="3343148" cy="4900779"/>
          </a:xfrm>
          <a:custGeom>
            <a:avLst/>
            <a:gdLst>
              <a:gd name="connsiteX0" fmla="*/ 0 w 3763608"/>
              <a:gd name="connsiteY0" fmla="*/ 0 h 5843016"/>
              <a:gd name="connsiteX1" fmla="*/ 1157469 w 3763608"/>
              <a:gd name="connsiteY1" fmla="*/ 0 h 5843016"/>
              <a:gd name="connsiteX2" fmla="*/ 3763607 w 3763608"/>
              <a:gd name="connsiteY2" fmla="*/ 0 h 5843016"/>
              <a:gd name="connsiteX3" fmla="*/ 3763608 w 3763608"/>
              <a:gd name="connsiteY3" fmla="*/ 0 h 5843016"/>
              <a:gd name="connsiteX4" fmla="*/ 3763608 w 3763608"/>
              <a:gd name="connsiteY4" fmla="*/ 5843016 h 5843016"/>
              <a:gd name="connsiteX5" fmla="*/ 3752033 w 3763608"/>
              <a:gd name="connsiteY5" fmla="*/ 5843016 h 5843016"/>
              <a:gd name="connsiteX6" fmla="*/ 1157469 w 3763608"/>
              <a:gd name="connsiteY6" fmla="*/ 5843016 h 5843016"/>
              <a:gd name="connsiteX7" fmla="*/ 1155430 w 3763608"/>
              <a:gd name="connsiteY7" fmla="*/ 5843016 h 5843016"/>
              <a:gd name="connsiteX8" fmla="*/ 0 w 3763608"/>
              <a:gd name="connsiteY8" fmla="*/ 5038254 h 58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3608" h="5843016">
                <a:moveTo>
                  <a:pt x="0" y="0"/>
                </a:moveTo>
                <a:lnTo>
                  <a:pt x="1157469" y="0"/>
                </a:lnTo>
                <a:lnTo>
                  <a:pt x="3763607" y="0"/>
                </a:lnTo>
                <a:lnTo>
                  <a:pt x="3763608" y="0"/>
                </a:lnTo>
                <a:lnTo>
                  <a:pt x="3763608" y="5843016"/>
                </a:lnTo>
                <a:lnTo>
                  <a:pt x="3752033" y="5843016"/>
                </a:lnTo>
                <a:lnTo>
                  <a:pt x="1157469" y="5843016"/>
                </a:lnTo>
                <a:lnTo>
                  <a:pt x="1155430" y="5843016"/>
                </a:lnTo>
                <a:lnTo>
                  <a:pt x="0" y="50382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i="0">
              <a:latin typeface="Lato" panose="020F0502020204030203" pitchFamily="34" charset="77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C144B2C-46C7-B94E-A003-EA76C89C5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321" y="3219696"/>
            <a:ext cx="2785704" cy="1682460"/>
          </a:xfrm>
        </p:spPr>
        <p:txBody>
          <a:bodyPr/>
          <a:lstStyle>
            <a:lvl1pPr marL="0" indent="0" algn="l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1pPr>
            <a:lvl2pPr marL="457178" indent="0" algn="ctr">
              <a:buNone/>
              <a:defRPr sz="1467">
                <a:solidFill>
                  <a:schemeClr val="bg1"/>
                </a:solidFill>
              </a:defRPr>
            </a:lvl2pPr>
            <a:lvl3pPr marL="914354" indent="0" algn="ctr">
              <a:buNone/>
              <a:defRPr sz="1467">
                <a:solidFill>
                  <a:schemeClr val="bg1"/>
                </a:solidFill>
              </a:defRPr>
            </a:lvl3pPr>
            <a:lvl4pPr marL="1371532" indent="0" algn="ctr">
              <a:buNone/>
              <a:defRPr sz="1467">
                <a:solidFill>
                  <a:schemeClr val="bg1"/>
                </a:solidFill>
              </a:defRPr>
            </a:lvl4pPr>
            <a:lvl5pPr marL="1828709" indent="0" algn="ctr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7AD12-CEAF-1C43-998D-D9A259F82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474" y="1310419"/>
            <a:ext cx="2799551" cy="168246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F8CB9-19AC-8B44-B2A7-65D5855A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D7031A-FF75-5C40-AC21-219FEDBC89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0436" y="757639"/>
            <a:ext cx="6616923" cy="4923860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>
              <a:defRPr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 marL="365760" indent="-182880">
              <a:buFont typeface="System Font Regular"/>
              <a:buChar char="-"/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CA" noProof="0"/>
              <a:t>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983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3" pos="5088">
          <p15:clr>
            <a:srgbClr val="FBAE40"/>
          </p15:clr>
        </p15:guide>
        <p15:guide id="4" orient="horz" pos="171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3EA42F0-4596-D649-9384-C46057A9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123" y="3038780"/>
            <a:ext cx="6274230" cy="1849329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F4E24D1-2265-A247-B8AB-B4DBBBCD3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123" y="4980184"/>
            <a:ext cx="6274230" cy="110659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5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4562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3EA42F0-4596-D649-9384-C46057A9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123" y="3038780"/>
            <a:ext cx="6274230" cy="1849329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rgbClr val="006CB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F4E24D1-2265-A247-B8AB-B4DBBBCD3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123" y="4980184"/>
            <a:ext cx="6274230" cy="110659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500" b="1" i="0">
                <a:solidFill>
                  <a:srgbClr val="006CB4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415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Step Process_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30ED40-88B8-EF47-BB02-4AECE5250A0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550101" y="2562577"/>
            <a:ext cx="1" cy="283952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D604866-82D3-7146-A826-CE79980139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2701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75BD77A-BC19-5349-82B8-5DD0CC8D55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37159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018812A-F721-1143-886A-1A9B35461D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41618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CFEC93C0-7B99-694F-A772-0EC384A78B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6077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EC6DFA9-442D-624C-941A-72B1690CE3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50533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E95D30-F0A6-034D-8E78-02F2E6E361A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245642" y="2562577"/>
            <a:ext cx="1" cy="283952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36C7F0-BCEE-7347-A28F-4D40B43943E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941184" y="2562577"/>
            <a:ext cx="1" cy="283952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D46016-55C6-384F-BA51-D84546A1036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36725" y="2562577"/>
            <a:ext cx="1" cy="283952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icture Placeholder 57">
            <a:extLst>
              <a:ext uri="{FF2B5EF4-FFF2-40B4-BE49-F238E27FC236}">
                <a16:creationId xmlns:a16="http://schemas.microsoft.com/office/drawing/2014/main" id="{CBAFB102-F315-C647-8A12-853513741B4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458661" y="2093154"/>
            <a:ext cx="182880" cy="18288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8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6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4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4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latin typeface="Lato" panose="020F0502020204030203" pitchFamily="34" charset="77"/>
              </a:rPr>
              <a:t> </a:t>
            </a:r>
          </a:p>
        </p:txBody>
      </p:sp>
      <p:sp>
        <p:nvSpPr>
          <p:cNvPr id="37" name="Picture Placeholder 57">
            <a:extLst>
              <a:ext uri="{FF2B5EF4-FFF2-40B4-BE49-F238E27FC236}">
                <a16:creationId xmlns:a16="http://schemas.microsoft.com/office/drawing/2014/main" id="{2A4CCAB4-8FA9-7C44-9500-588FF814058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163871" y="2093154"/>
            <a:ext cx="182880" cy="18288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8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6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4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4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latin typeface="Lato" panose="020F0502020204030203" pitchFamily="34" charset="77"/>
              </a:rPr>
              <a:t> </a:t>
            </a:r>
          </a:p>
        </p:txBody>
      </p:sp>
      <p:sp>
        <p:nvSpPr>
          <p:cNvPr id="38" name="Picture Placeholder 57">
            <a:extLst>
              <a:ext uri="{FF2B5EF4-FFF2-40B4-BE49-F238E27FC236}">
                <a16:creationId xmlns:a16="http://schemas.microsoft.com/office/drawing/2014/main" id="{4ED5483E-2F59-0243-9BC7-6863B8DF61C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865345" y="2093154"/>
            <a:ext cx="182880" cy="18288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8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6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4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4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latin typeface="Lato" panose="020F0502020204030203" pitchFamily="34" charset="77"/>
              </a:rPr>
              <a:t> </a:t>
            </a:r>
          </a:p>
        </p:txBody>
      </p:sp>
      <p:sp>
        <p:nvSpPr>
          <p:cNvPr id="39" name="Picture Placeholder 57">
            <a:extLst>
              <a:ext uri="{FF2B5EF4-FFF2-40B4-BE49-F238E27FC236}">
                <a16:creationId xmlns:a16="http://schemas.microsoft.com/office/drawing/2014/main" id="{B445F6A6-7393-3646-937D-CA21DFFE40D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546785" y="2093154"/>
            <a:ext cx="182880" cy="18288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8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6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4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ystem Font Regular"/>
              <a:buChar char="-"/>
              <a:defRPr sz="1400" b="0" i="0" kern="1200">
                <a:solidFill>
                  <a:schemeClr val="accent4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latin typeface="Lato" panose="020F0502020204030203" pitchFamily="34" charset="77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1078C-F5BF-5243-BC55-03BCD414EA1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764B2AAA-CFB5-DC4F-BD63-A527D893E3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71256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879A1E96-5EE1-1045-9E8D-0F38021D0C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77931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27FBA424-9AC9-6247-9559-B70D735226D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84606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E9809897-3292-8849-8AD8-39BD7B83EA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91281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6790DF2E-B0B4-B649-A79B-F4B1D092894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393543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AE48662-9EDE-8C4B-BE2A-F23798E7E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964" y="1"/>
            <a:ext cx="10330072" cy="96184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01795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Ste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D604866-82D3-7146-A826-CE79980139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2701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75BD77A-BC19-5349-82B8-5DD0CC8D55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37159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018812A-F721-1143-886A-1A9B35461D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41618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CFEC93C0-7B99-694F-A772-0EC384A78B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6077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EC6DFA9-442D-624C-941A-72B1690CE3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50533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1078C-F5BF-5243-BC55-03BCD414EA1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764B2AAA-CFB5-DC4F-BD63-A527D893E3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71256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879A1E96-5EE1-1045-9E8D-0F38021D0C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77931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27FBA424-9AC9-6247-9559-B70D735226D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84606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E9809897-3292-8849-8AD8-39BD7B83EA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91281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6790DF2E-B0B4-B649-A79B-F4B1D092894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393543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161EAF8-5FDF-C645-84E4-1DDC0EC928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964" y="1"/>
            <a:ext cx="10330072" cy="96184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9349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tep Process Narrow_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24DF-EA95-A647-9C48-880D150DAD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964" y="1"/>
            <a:ext cx="10330072" cy="96184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BDBB1-C8BE-9040-BB7F-29D14B42670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F7CD8509-CD51-6148-8A3C-59B209B82F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12054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FA1A571-216A-3E4A-B477-54E51B0D41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00154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167E4CF-01D5-F34E-A81A-CE53E785C4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88254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ED8D596-8FE2-7047-8560-1993DD41DCF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876357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17CC2046-9168-FA46-B4DA-68A91D1073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56160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72A67FC3-C797-DB4E-9E66-38F5C987EC9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44261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05809696-77CD-FE49-A57B-AF1B85D3F0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032362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6C641877-FBB6-0C47-AF8F-5162F6D3CB7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20463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C6CC37-7EA9-EC47-8532-98C6ADE05099}"/>
              </a:ext>
            </a:extLst>
          </p:cNvPr>
          <p:cNvGrpSpPr/>
          <p:nvPr userDrawn="1"/>
        </p:nvGrpSpPr>
        <p:grpSpPr>
          <a:xfrm>
            <a:off x="8492661" y="2093154"/>
            <a:ext cx="182880" cy="3308943"/>
            <a:chOff x="8492659" y="2093154"/>
            <a:chExt cx="182880" cy="3308943"/>
          </a:xfrm>
        </p:grpSpPr>
        <p:sp>
          <p:nvSpPr>
            <p:cNvPr id="16" name="Picture Placeholder 57">
              <a:extLst>
                <a:ext uri="{FF2B5EF4-FFF2-40B4-BE49-F238E27FC236}">
                  <a16:creationId xmlns:a16="http://schemas.microsoft.com/office/drawing/2014/main" id="{6F845164-4560-824F-B8EC-8FAA6F962952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8492659" y="2093154"/>
              <a:ext cx="182880" cy="182880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1pPr>
              <a:lvl2pPr marL="36576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8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54864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6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73152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4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91440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4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i="0">
                  <a:latin typeface="Lato" panose="020F0502020204030203" pitchFamily="34" charset="77"/>
                </a:rPr>
                <a:t> 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72B12B-A989-A04A-9D4D-8F522E3EA5E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584099" y="2562577"/>
              <a:ext cx="1" cy="283952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80CB4-136A-EF43-ABF2-7362E45F3225}"/>
              </a:ext>
            </a:extLst>
          </p:cNvPr>
          <p:cNvGrpSpPr/>
          <p:nvPr userDrawn="1"/>
        </p:nvGrpSpPr>
        <p:grpSpPr>
          <a:xfrm>
            <a:off x="6004560" y="2093154"/>
            <a:ext cx="182880" cy="3308943"/>
            <a:chOff x="5997938" y="2093154"/>
            <a:chExt cx="182880" cy="3308943"/>
          </a:xfrm>
        </p:grpSpPr>
        <p:sp>
          <p:nvSpPr>
            <p:cNvPr id="19" name="Picture Placeholder 57">
              <a:extLst>
                <a:ext uri="{FF2B5EF4-FFF2-40B4-BE49-F238E27FC236}">
                  <a16:creationId xmlns:a16="http://schemas.microsoft.com/office/drawing/2014/main" id="{39039AF7-074C-8F42-9B14-B48BE22E445E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5997938" y="2093154"/>
              <a:ext cx="182880" cy="182880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1pPr>
              <a:lvl2pPr marL="36576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8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54864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6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73152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4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91440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4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i="0">
                  <a:latin typeface="Lato" panose="020F0502020204030203" pitchFamily="34" charset="77"/>
                </a:rPr>
                <a:t> 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03BE717-09BD-2C41-AE51-7231D896A342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095999" y="2562577"/>
              <a:ext cx="1" cy="283952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09CC5D-3AE5-244A-9CBB-D6335FB4F0B1}"/>
              </a:ext>
            </a:extLst>
          </p:cNvPr>
          <p:cNvGrpSpPr/>
          <p:nvPr userDrawn="1"/>
        </p:nvGrpSpPr>
        <p:grpSpPr>
          <a:xfrm>
            <a:off x="3516459" y="2093154"/>
            <a:ext cx="182880" cy="3308943"/>
            <a:chOff x="3351974" y="2093154"/>
            <a:chExt cx="182880" cy="3308943"/>
          </a:xfrm>
        </p:grpSpPr>
        <p:sp>
          <p:nvSpPr>
            <p:cNvPr id="22" name="Picture Placeholder 57">
              <a:extLst>
                <a:ext uri="{FF2B5EF4-FFF2-40B4-BE49-F238E27FC236}">
                  <a16:creationId xmlns:a16="http://schemas.microsoft.com/office/drawing/2014/main" id="{FAC8CA96-30F4-FC43-B66C-FBC5EF633A1A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3351974" y="2093154"/>
              <a:ext cx="182880" cy="182880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1pPr>
              <a:lvl2pPr marL="36576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8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54864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6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73152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4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91440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4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i="0">
                  <a:latin typeface="Lato" panose="020F0502020204030203" pitchFamily="34" charset="77"/>
                </a:rPr>
                <a:t> 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FAAF92A-E82F-E14B-8600-67DAF3157263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443414" y="2562577"/>
              <a:ext cx="1" cy="283952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84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S PAY ATT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1724343-D762-9D4C-B640-BA52B86B7F15}"/>
              </a:ext>
            </a:extLst>
          </p:cNvPr>
          <p:cNvGrpSpPr/>
          <p:nvPr userDrawn="1"/>
        </p:nvGrpSpPr>
        <p:grpSpPr>
          <a:xfrm>
            <a:off x="-10633" y="3766296"/>
            <a:ext cx="10682965" cy="2758670"/>
            <a:chOff x="-10633" y="3766296"/>
            <a:chExt cx="10682965" cy="2758670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4834FDB-CA44-3D45-BCBC-7721DB0E30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45" y="3766302"/>
              <a:ext cx="10681477" cy="2758664"/>
            </a:xfrm>
            <a:custGeom>
              <a:avLst/>
              <a:gdLst>
                <a:gd name="connsiteX0" fmla="*/ 5882719 w 11169480"/>
                <a:gd name="connsiteY0" fmla="*/ 0 h 2884704"/>
                <a:gd name="connsiteX1" fmla="*/ 11169480 w 11169480"/>
                <a:gd name="connsiteY1" fmla="*/ 2884684 h 2884704"/>
                <a:gd name="connsiteX2" fmla="*/ 6414120 w 11169480"/>
                <a:gd name="connsiteY2" fmla="*/ 2884684 h 2884704"/>
                <a:gd name="connsiteX3" fmla="*/ 6414145 w 11169480"/>
                <a:gd name="connsiteY3" fmla="*/ 2884698 h 2884704"/>
                <a:gd name="connsiteX4" fmla="*/ 1127385 w 11169480"/>
                <a:gd name="connsiteY4" fmla="*/ 2884698 h 2884704"/>
                <a:gd name="connsiteX5" fmla="*/ 1127385 w 11169480"/>
                <a:gd name="connsiteY5" fmla="*/ 289975 h 2884704"/>
                <a:gd name="connsiteX6" fmla="*/ 1127384 w 11169480"/>
                <a:gd name="connsiteY6" fmla="*/ 289975 h 2884704"/>
                <a:gd name="connsiteX7" fmla="*/ 1127384 w 11169480"/>
                <a:gd name="connsiteY7" fmla="*/ 2884704 h 2884704"/>
                <a:gd name="connsiteX8" fmla="*/ 0 w 11169480"/>
                <a:gd name="connsiteY8" fmla="*/ 2269555 h 2884704"/>
                <a:gd name="connsiteX9" fmla="*/ 0 w 11169480"/>
                <a:gd name="connsiteY9" fmla="*/ 20 h 2884704"/>
                <a:gd name="connsiteX10" fmla="*/ 595984 w 11169480"/>
                <a:gd name="connsiteY10" fmla="*/ 20 h 2884704"/>
                <a:gd name="connsiteX11" fmla="*/ 595958 w 11169480"/>
                <a:gd name="connsiteY11" fmla="*/ 6 h 2884704"/>
                <a:gd name="connsiteX12" fmla="*/ 5882719 w 11169480"/>
                <a:gd name="connsiteY12" fmla="*/ 6 h 2884704"/>
                <a:gd name="connsiteX0" fmla="*/ 6483745 w 11169480"/>
                <a:gd name="connsiteY0" fmla="*/ 6825 h 2884699"/>
                <a:gd name="connsiteX1" fmla="*/ 11169480 w 11169480"/>
                <a:gd name="connsiteY1" fmla="*/ 2884679 h 2884699"/>
                <a:gd name="connsiteX2" fmla="*/ 6414120 w 11169480"/>
                <a:gd name="connsiteY2" fmla="*/ 2884679 h 2884699"/>
                <a:gd name="connsiteX3" fmla="*/ 6414145 w 11169480"/>
                <a:gd name="connsiteY3" fmla="*/ 2884693 h 2884699"/>
                <a:gd name="connsiteX4" fmla="*/ 1127385 w 11169480"/>
                <a:gd name="connsiteY4" fmla="*/ 2884693 h 2884699"/>
                <a:gd name="connsiteX5" fmla="*/ 1127385 w 11169480"/>
                <a:gd name="connsiteY5" fmla="*/ 289970 h 2884699"/>
                <a:gd name="connsiteX6" fmla="*/ 1127384 w 11169480"/>
                <a:gd name="connsiteY6" fmla="*/ 289970 h 2884699"/>
                <a:gd name="connsiteX7" fmla="*/ 1127384 w 11169480"/>
                <a:gd name="connsiteY7" fmla="*/ 2884699 h 2884699"/>
                <a:gd name="connsiteX8" fmla="*/ 0 w 11169480"/>
                <a:gd name="connsiteY8" fmla="*/ 2269550 h 2884699"/>
                <a:gd name="connsiteX9" fmla="*/ 0 w 11169480"/>
                <a:gd name="connsiteY9" fmla="*/ 15 h 2884699"/>
                <a:gd name="connsiteX10" fmla="*/ 595984 w 11169480"/>
                <a:gd name="connsiteY10" fmla="*/ 15 h 2884699"/>
                <a:gd name="connsiteX11" fmla="*/ 595958 w 11169480"/>
                <a:gd name="connsiteY11" fmla="*/ 1 h 2884699"/>
                <a:gd name="connsiteX12" fmla="*/ 5882719 w 11169480"/>
                <a:gd name="connsiteY12" fmla="*/ 1 h 2884699"/>
                <a:gd name="connsiteX13" fmla="*/ 6483745 w 11169480"/>
                <a:gd name="connsiteY13" fmla="*/ 6825 h 2884699"/>
                <a:gd name="connsiteX0" fmla="*/ 7159305 w 11169480"/>
                <a:gd name="connsiteY0" fmla="*/ 17218 h 2884699"/>
                <a:gd name="connsiteX1" fmla="*/ 11169480 w 11169480"/>
                <a:gd name="connsiteY1" fmla="*/ 2884679 h 2884699"/>
                <a:gd name="connsiteX2" fmla="*/ 6414120 w 11169480"/>
                <a:gd name="connsiteY2" fmla="*/ 2884679 h 2884699"/>
                <a:gd name="connsiteX3" fmla="*/ 6414145 w 11169480"/>
                <a:gd name="connsiteY3" fmla="*/ 2884693 h 2884699"/>
                <a:gd name="connsiteX4" fmla="*/ 1127385 w 11169480"/>
                <a:gd name="connsiteY4" fmla="*/ 2884693 h 2884699"/>
                <a:gd name="connsiteX5" fmla="*/ 1127385 w 11169480"/>
                <a:gd name="connsiteY5" fmla="*/ 289970 h 2884699"/>
                <a:gd name="connsiteX6" fmla="*/ 1127384 w 11169480"/>
                <a:gd name="connsiteY6" fmla="*/ 289970 h 2884699"/>
                <a:gd name="connsiteX7" fmla="*/ 1127384 w 11169480"/>
                <a:gd name="connsiteY7" fmla="*/ 2884699 h 2884699"/>
                <a:gd name="connsiteX8" fmla="*/ 0 w 11169480"/>
                <a:gd name="connsiteY8" fmla="*/ 2269550 h 2884699"/>
                <a:gd name="connsiteX9" fmla="*/ 0 w 11169480"/>
                <a:gd name="connsiteY9" fmla="*/ 15 h 2884699"/>
                <a:gd name="connsiteX10" fmla="*/ 595984 w 11169480"/>
                <a:gd name="connsiteY10" fmla="*/ 15 h 2884699"/>
                <a:gd name="connsiteX11" fmla="*/ 595958 w 11169480"/>
                <a:gd name="connsiteY11" fmla="*/ 1 h 2884699"/>
                <a:gd name="connsiteX12" fmla="*/ 5882719 w 11169480"/>
                <a:gd name="connsiteY12" fmla="*/ 1 h 2884699"/>
                <a:gd name="connsiteX13" fmla="*/ 7159305 w 11169480"/>
                <a:gd name="connsiteY13" fmla="*/ 17218 h 288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69480" h="2884699">
                  <a:moveTo>
                    <a:pt x="7159305" y="17218"/>
                  </a:moveTo>
                  <a:lnTo>
                    <a:pt x="11169480" y="2884679"/>
                  </a:lnTo>
                  <a:lnTo>
                    <a:pt x="6414120" y="2884679"/>
                  </a:lnTo>
                  <a:cubicBezTo>
                    <a:pt x="6414128" y="2884684"/>
                    <a:pt x="6414137" y="2884688"/>
                    <a:pt x="6414145" y="2884693"/>
                  </a:cubicBezTo>
                  <a:lnTo>
                    <a:pt x="1127385" y="2884693"/>
                  </a:lnTo>
                  <a:lnTo>
                    <a:pt x="1127385" y="289970"/>
                  </a:lnTo>
                  <a:lnTo>
                    <a:pt x="1127384" y="289970"/>
                  </a:lnTo>
                  <a:lnTo>
                    <a:pt x="1127384" y="2884699"/>
                  </a:lnTo>
                  <a:lnTo>
                    <a:pt x="0" y="2269550"/>
                  </a:lnTo>
                  <a:lnTo>
                    <a:pt x="0" y="15"/>
                  </a:lnTo>
                  <a:lnTo>
                    <a:pt x="595984" y="15"/>
                  </a:lnTo>
                  <a:cubicBezTo>
                    <a:pt x="595975" y="10"/>
                    <a:pt x="595967" y="6"/>
                    <a:pt x="595958" y="1"/>
                  </a:cubicBezTo>
                  <a:lnTo>
                    <a:pt x="5882719" y="1"/>
                  </a:lnTo>
                  <a:cubicBezTo>
                    <a:pt x="5882719" y="-1"/>
                    <a:pt x="7159305" y="17220"/>
                    <a:pt x="7159305" y="172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i="0">
                <a:latin typeface="Lato" panose="020F0502020204030203" pitchFamily="34" charset="77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9D17E5-35C0-D84A-B8FB-16C8E2FC44AC}"/>
                </a:ext>
              </a:extLst>
            </p:cNvPr>
            <p:cNvSpPr/>
            <p:nvPr userDrawn="1"/>
          </p:nvSpPr>
          <p:spPr>
            <a:xfrm>
              <a:off x="-10633" y="3766296"/>
              <a:ext cx="1371600" cy="27586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0">
                <a:latin typeface="Lato" panose="020F0502020204030203" pitchFamily="34" charset="77"/>
              </a:endParaRPr>
            </a:p>
          </p:txBody>
        </p:sp>
      </p:grp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288454A-159C-5443-9B3D-1EC1706AF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1451" y="6464300"/>
            <a:ext cx="393700" cy="393700"/>
          </a:xfrm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A79D27-E190-BE48-A014-2F35B2CC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"/>
            <a:ext cx="10972798" cy="961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D27D2A1-2272-D645-B868-C7D9F27837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36333"/>
            <a:ext cx="6842760" cy="23385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CA" noProof="0"/>
              <a:t>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6FAC11B-202A-1649-BAC4-543D2FC5CC1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985982" y="1322956"/>
            <a:ext cx="3596417" cy="2187202"/>
          </a:xfrm>
          <a:prstGeom prst="rect">
            <a:avLst/>
          </a:prstGeom>
        </p:spPr>
        <p:txBody>
          <a:bodyPr vert="horz" lIns="0" tIns="0" rIns="0" bIns="0" numCol="1" rtlCol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500" b="1" i="0">
                <a:solidFill>
                  <a:schemeClr val="accent4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CA" noProof="0"/>
              <a:t>Enter callout </a:t>
            </a:r>
            <a:br>
              <a:rPr lang="en-CA" noProof="0"/>
            </a:br>
            <a:r>
              <a:rPr lang="en-CA" noProof="0"/>
              <a:t>text here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9D7E1A5E-FE05-044E-A1BC-9BBFBDEBDA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119" y="4080894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561F4F32-8FAB-C244-B6A2-3FDA7A4BB2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02294" y="4080894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395C744A-7510-8042-BA8E-52D98208EB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5469" y="4080894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B47AC0B-538B-4A41-986D-862965D776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48645" y="5534377"/>
            <a:ext cx="1194824" cy="674399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9B0656C4-0ADA-CD4B-8348-617DFAD65C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48645" y="4080894"/>
            <a:ext cx="1192328" cy="1190641"/>
          </a:xfrm>
        </p:spPr>
        <p:txBody>
          <a:bodyPr anchor="ctr"/>
          <a:lstStyle>
            <a:lvl1pPr marL="0" indent="0" algn="ctr">
              <a:buNone/>
              <a:defRPr sz="1467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A91CD6C-1F27-A042-AED2-61EAC38BAE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62563" y="5534377"/>
            <a:ext cx="1194824" cy="674399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3E4F84-AF84-C24B-923F-F57C459DDE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94593" y="5534377"/>
            <a:ext cx="1194824" cy="674399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3C17225-34B9-C34B-8FB1-AA75565099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623" y="5534377"/>
            <a:ext cx="1194824" cy="674399"/>
          </a:xfrm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43829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765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31484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75312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DBF60D-5142-C148-8CA4-EB153A5A799D}"/>
              </a:ext>
            </a:extLst>
          </p:cNvPr>
          <p:cNvGrpSpPr/>
          <p:nvPr userDrawn="1"/>
        </p:nvGrpSpPr>
        <p:grpSpPr>
          <a:xfrm rot="10800000">
            <a:off x="7452360" y="4033087"/>
            <a:ext cx="2641467" cy="1838489"/>
            <a:chOff x="3918439" y="0"/>
            <a:chExt cx="1920416" cy="1212139"/>
          </a:xfrm>
          <a:solidFill>
            <a:schemeClr val="accent1"/>
          </a:solidFill>
        </p:grpSpPr>
        <p:sp>
          <p:nvSpPr>
            <p:cNvPr id="37" name="Google Shape;337;p17">
              <a:extLst>
                <a:ext uri="{FF2B5EF4-FFF2-40B4-BE49-F238E27FC236}">
                  <a16:creationId xmlns:a16="http://schemas.microsoft.com/office/drawing/2014/main" id="{8F29FD2B-18CC-D34A-826E-768D2FDE73D2}"/>
                </a:ext>
              </a:extLst>
            </p:cNvPr>
            <p:cNvSpPr/>
            <p:nvPr/>
          </p:nvSpPr>
          <p:spPr>
            <a:xfrm rot="10800000">
              <a:off x="4489142" y="345461"/>
              <a:ext cx="1349713" cy="866678"/>
            </a:xfrm>
            <a:custGeom>
              <a:avLst/>
              <a:gdLst/>
              <a:ahLst/>
              <a:cxnLst/>
              <a:rect l="l" t="t" r="r" b="b"/>
              <a:pathLst>
                <a:path w="89667" h="57577" extrusionOk="0">
                  <a:moveTo>
                    <a:pt x="0" y="0"/>
                  </a:moveTo>
                  <a:lnTo>
                    <a:pt x="2623" y="4"/>
                  </a:lnTo>
                  <a:lnTo>
                    <a:pt x="89667" y="57388"/>
                  </a:lnTo>
                  <a:lnTo>
                    <a:pt x="87516" y="57577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Google Shape;338;p17">
              <a:extLst>
                <a:ext uri="{FF2B5EF4-FFF2-40B4-BE49-F238E27FC236}">
                  <a16:creationId xmlns:a16="http://schemas.microsoft.com/office/drawing/2014/main" id="{096CC0C3-2AD8-5E41-9E07-D7CE8D712D36}"/>
                </a:ext>
              </a:extLst>
            </p:cNvPr>
            <p:cNvSpPr/>
            <p:nvPr/>
          </p:nvSpPr>
          <p:spPr>
            <a:xfrm rot="10800000">
              <a:off x="3918439" y="0"/>
              <a:ext cx="1511380" cy="637643"/>
            </a:xfrm>
            <a:custGeom>
              <a:avLst/>
              <a:gdLst>
                <a:gd name="connsiteX0" fmla="*/ 25586 w 77190"/>
                <a:gd name="connsiteY0" fmla="*/ 15 h 32566"/>
                <a:gd name="connsiteX1" fmla="*/ 0 w 77190"/>
                <a:gd name="connsiteY1" fmla="*/ 0 h 32566"/>
                <a:gd name="connsiteX2" fmla="*/ 51473 w 77190"/>
                <a:gd name="connsiteY2" fmla="*/ 32566 h 32566"/>
                <a:gd name="connsiteX3" fmla="*/ 76039 w 77190"/>
                <a:gd name="connsiteY3" fmla="*/ 32566 h 32566"/>
                <a:gd name="connsiteX4" fmla="*/ 77190 w 77190"/>
                <a:gd name="connsiteY4" fmla="*/ 32566 h 32566"/>
                <a:gd name="connsiteX5" fmla="*/ 25586 w 77190"/>
                <a:gd name="connsiteY5" fmla="*/ 15 h 3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90" h="32566" extrusionOk="0">
                  <a:moveTo>
                    <a:pt x="25586" y="15"/>
                  </a:moveTo>
                  <a:lnTo>
                    <a:pt x="0" y="0"/>
                  </a:lnTo>
                  <a:lnTo>
                    <a:pt x="51473" y="32566"/>
                  </a:lnTo>
                  <a:lnTo>
                    <a:pt x="76039" y="32566"/>
                  </a:lnTo>
                  <a:lnTo>
                    <a:pt x="77190" y="32566"/>
                  </a:lnTo>
                  <a:lnTo>
                    <a:pt x="25586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b="1" i="0">
                <a:latin typeface="Lato" panose="020F050202020403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444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tep Process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24DF-EA95-A647-9C48-880D150DAD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964" y="1"/>
            <a:ext cx="10330072" cy="96184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BDBB1-C8BE-9040-BB7F-29D14B42670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F7CD8509-CD51-6148-8A3C-59B209B82F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12054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FA1A571-216A-3E4A-B477-54E51B0D41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00154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167E4CF-01D5-F34E-A81A-CE53E785C4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88254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ED8D596-8FE2-7047-8560-1993DD41DCF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876357" y="2794000"/>
            <a:ext cx="1903591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7A7BC5-6108-3F47-9DDE-9C631EA2A48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584099" y="2562577"/>
            <a:ext cx="1" cy="283952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C75C84D-E8FA-9242-B6D1-C8DB4316F9D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95999" y="2562577"/>
            <a:ext cx="1" cy="283952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CC46F25-35A9-A243-B8C6-A5936A7C544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07899" y="2562577"/>
            <a:ext cx="1" cy="283952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17CC2046-9168-FA46-B4DA-68A91D1073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56160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72A67FC3-C797-DB4E-9E66-38F5C987EC9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44261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05809696-77CD-FE49-A57B-AF1B85D3F0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032362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6C641877-FBB6-0C47-AF8F-5162F6D3CB7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20463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</p:spTree>
    <p:extLst>
      <p:ext uri="{BB962C8B-B14F-4D97-AF65-F5344CB8AC3E}">
        <p14:creationId xmlns:p14="http://schemas.microsoft.com/office/powerpoint/2010/main" val="3808729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tep Process Wide_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BDBB1-C8BE-9040-BB7F-29D14B42670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5A99E0-4CBA-2249-9F82-A9E453CCC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964" y="1"/>
            <a:ext cx="10330072" cy="96184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CACE461A-C40F-6044-82A1-913D5606A5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1523" y="2794000"/>
            <a:ext cx="2455030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C5880BA-0717-4641-979E-755EA7424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82831" y="2794000"/>
            <a:ext cx="2455030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63385A15-875D-BF4B-A598-5846AB814D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54139" y="2794000"/>
            <a:ext cx="2455030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7D8C8B9C-085F-FA49-BDA1-2DD9E76ADD7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25449" y="2794000"/>
            <a:ext cx="2455030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528FF2-F5B6-1347-96D1-32B6C94117D1}"/>
              </a:ext>
            </a:extLst>
          </p:cNvPr>
          <p:cNvGrpSpPr/>
          <p:nvPr userDrawn="1"/>
        </p:nvGrpSpPr>
        <p:grpSpPr>
          <a:xfrm>
            <a:off x="8975868" y="2093154"/>
            <a:ext cx="182880" cy="3308943"/>
            <a:chOff x="8492659" y="2093154"/>
            <a:chExt cx="182880" cy="3308943"/>
          </a:xfrm>
        </p:grpSpPr>
        <p:sp>
          <p:nvSpPr>
            <p:cNvPr id="39" name="Picture Placeholder 57">
              <a:extLst>
                <a:ext uri="{FF2B5EF4-FFF2-40B4-BE49-F238E27FC236}">
                  <a16:creationId xmlns:a16="http://schemas.microsoft.com/office/drawing/2014/main" id="{22F9B028-4770-A94B-ABEB-62AA168EC00A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8492659" y="2093154"/>
              <a:ext cx="182880" cy="182880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1pPr>
              <a:lvl2pPr marL="36576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8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54864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6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73152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4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91440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4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i="0">
                  <a:latin typeface="Lato" panose="020F0502020204030203" pitchFamily="34" charset="77"/>
                </a:rPr>
                <a:t> 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AC4C3B6-783F-A843-BA96-0A8A444C93C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584099" y="2562577"/>
              <a:ext cx="1" cy="283952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9903889-8783-8847-988F-89FEC848E371}"/>
              </a:ext>
            </a:extLst>
          </p:cNvPr>
          <p:cNvGrpSpPr/>
          <p:nvPr userDrawn="1"/>
        </p:nvGrpSpPr>
        <p:grpSpPr>
          <a:xfrm>
            <a:off x="6004560" y="2093154"/>
            <a:ext cx="182880" cy="3308943"/>
            <a:chOff x="5997938" y="2093154"/>
            <a:chExt cx="182880" cy="3308943"/>
          </a:xfrm>
        </p:grpSpPr>
        <p:sp>
          <p:nvSpPr>
            <p:cNvPr id="54" name="Picture Placeholder 57">
              <a:extLst>
                <a:ext uri="{FF2B5EF4-FFF2-40B4-BE49-F238E27FC236}">
                  <a16:creationId xmlns:a16="http://schemas.microsoft.com/office/drawing/2014/main" id="{BC13E6A1-14E1-8949-B60D-365D6DBFA5FA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5997938" y="2093154"/>
              <a:ext cx="182880" cy="182880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1pPr>
              <a:lvl2pPr marL="36576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8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54864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6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73152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4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91440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4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i="0">
                  <a:latin typeface="Lato" panose="020F0502020204030203" pitchFamily="34" charset="77"/>
                </a:rPr>
                <a:t> 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681532C-B9A4-C14F-9050-0849CCAF49AC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095999" y="2562577"/>
              <a:ext cx="1" cy="283952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BE5A0AA-DE0A-8C4A-9C5C-4BC9231969C5}"/>
              </a:ext>
            </a:extLst>
          </p:cNvPr>
          <p:cNvGrpSpPr/>
          <p:nvPr userDrawn="1"/>
        </p:nvGrpSpPr>
        <p:grpSpPr>
          <a:xfrm>
            <a:off x="3033252" y="2093154"/>
            <a:ext cx="182880" cy="3308943"/>
            <a:chOff x="3351974" y="2093154"/>
            <a:chExt cx="182880" cy="3308943"/>
          </a:xfrm>
        </p:grpSpPr>
        <p:sp>
          <p:nvSpPr>
            <p:cNvPr id="55" name="Picture Placeholder 57">
              <a:extLst>
                <a:ext uri="{FF2B5EF4-FFF2-40B4-BE49-F238E27FC236}">
                  <a16:creationId xmlns:a16="http://schemas.microsoft.com/office/drawing/2014/main" id="{5DDECA68-1DAD-9744-B844-AE7380E30D72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3351974" y="2093154"/>
              <a:ext cx="182880" cy="182880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1pPr>
              <a:lvl2pPr marL="36576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8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54864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6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73152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4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914400" indent="-18288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System Font Regular"/>
                <a:buChar char="-"/>
                <a:defRPr sz="1400" b="0" i="0" kern="1200">
                  <a:solidFill>
                    <a:schemeClr val="accent4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i="0">
                  <a:latin typeface="Lato" panose="020F0502020204030203" pitchFamily="34" charset="77"/>
                </a:rPr>
                <a:t> 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C60A8EA-DFDA-1D4E-9384-D63EB4CBC2A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443414" y="2562577"/>
              <a:ext cx="1" cy="283952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66EE0BDB-8F66-874B-9EDA-596A9642FFE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27966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8428E16-8C8C-CD48-9ECC-4B88C7293F9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02657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6A23B9D0-F8E3-F04E-A42E-91A58264142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70582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5BD18639-BCA6-3341-BF40-CDBF33CD85F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248656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</p:spTree>
    <p:extLst>
      <p:ext uri="{BB962C8B-B14F-4D97-AF65-F5344CB8AC3E}">
        <p14:creationId xmlns:p14="http://schemas.microsoft.com/office/powerpoint/2010/main" val="1104830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tep Proces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BDBB1-C8BE-9040-BB7F-29D14B42670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5A99E0-4CBA-2249-9F82-A9E453CCC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964" y="1"/>
            <a:ext cx="10330072" cy="96184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CACE461A-C40F-6044-82A1-913D5606A5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1523" y="2794000"/>
            <a:ext cx="2455030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C5880BA-0717-4641-979E-755EA7424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82831" y="2794000"/>
            <a:ext cx="2455030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63385A15-875D-BF4B-A598-5846AB814D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54139" y="2794000"/>
            <a:ext cx="2455030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7D8C8B9C-085F-FA49-BDA1-2DD9E76ADD7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25449" y="2794000"/>
            <a:ext cx="2455030" cy="2608098"/>
          </a:xfrm>
        </p:spPr>
        <p:txBody>
          <a:bodyPr/>
          <a:lstStyle>
            <a:lvl1pPr marL="0" indent="0" algn="ctr">
              <a:buNone/>
              <a:defRPr sz="1267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AC4C3B6-783F-A843-BA96-0A8A444C93C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067308" y="2562577"/>
            <a:ext cx="1" cy="283952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681532C-B9A4-C14F-9050-0849CCAF49A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02621" y="2562577"/>
            <a:ext cx="1" cy="283952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C60A8EA-DFDA-1D4E-9384-D63EB4CBC2A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124692" y="2562577"/>
            <a:ext cx="1" cy="283952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66EE0BDB-8F66-874B-9EDA-596A9642FFE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27966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8428E16-8C8C-CD48-9ECC-4B88C7293F9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02657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6A23B9D0-F8E3-F04E-A42E-91A58264142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70582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5BD18639-BCA6-3341-BF40-CDBF33CD85F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248656" y="1891648"/>
            <a:ext cx="615378" cy="585891"/>
          </a:xfrm>
        </p:spPr>
        <p:txBody>
          <a:bodyPr/>
          <a:lstStyle>
            <a:lvl1pPr marL="0" indent="0" algn="ctr">
              <a:buNone/>
              <a:defRPr sz="9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here </a:t>
            </a:r>
          </a:p>
          <a:p>
            <a:pPr lvl="0"/>
            <a:r>
              <a:rPr lang="en-US"/>
              <a:t>(delete me)</a:t>
            </a:r>
          </a:p>
        </p:txBody>
      </p:sp>
    </p:spTree>
    <p:extLst>
      <p:ext uri="{BB962C8B-B14F-4D97-AF65-F5344CB8AC3E}">
        <p14:creationId xmlns:p14="http://schemas.microsoft.com/office/powerpoint/2010/main" val="4041604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irc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398289C4-5DAD-084D-9E08-AD638B3227A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64488" y="1251023"/>
            <a:ext cx="1386417" cy="1388533"/>
          </a:xfrm>
          <a:prstGeom prst="rect">
            <a:avLst/>
          </a:prstGeom>
          <a:noFill/>
          <a:ln w="12700">
            <a:noFill/>
          </a:ln>
        </p:spPr>
        <p:txBody>
          <a:bodyPr lIns="0" rIns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Click to insert white icon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5ED2E6F5-C31C-7E4E-9292-21F4A9C9EC7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02710" y="1251023"/>
            <a:ext cx="1386417" cy="1388533"/>
          </a:xfrm>
          <a:prstGeom prst="rect">
            <a:avLst/>
          </a:prstGeom>
          <a:noFill/>
          <a:ln w="12700">
            <a:noFill/>
          </a:ln>
        </p:spPr>
        <p:txBody>
          <a:bodyPr lIns="0" rIns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Click to insert white icon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7F1BAE3A-9B85-C64F-9ADD-5783348BA18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240932" y="1251023"/>
            <a:ext cx="1386417" cy="1388533"/>
          </a:xfrm>
          <a:prstGeom prst="rect">
            <a:avLst/>
          </a:prstGeom>
          <a:noFill/>
          <a:ln w="12700">
            <a:noFill/>
          </a:ln>
        </p:spPr>
        <p:txBody>
          <a:bodyPr lIns="0" rIns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Click to insert white icon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7488B9F5-B2F8-DB41-B174-F3B7AB264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2813332"/>
            <a:ext cx="3296196" cy="53077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9F946B3E-8516-7640-A7DB-AF9A49C096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3778538"/>
            <a:ext cx="3296197" cy="1894829"/>
          </a:xfrm>
        </p:spPr>
        <p:txBody>
          <a:bodyPr>
            <a:noAutofit/>
          </a:bodyPr>
          <a:lstStyle>
            <a:lvl1pPr marL="228589" marR="0" indent="-228589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1" i="0">
                <a:solidFill>
                  <a:srgbClr val="58595B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4DB68B4-7A1D-5F45-8FEA-A137525FD3FA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1" y="3581918"/>
            <a:ext cx="329619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E9891CB5-3413-CC41-B7DF-87A8C0BEE7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47820" y="3778538"/>
            <a:ext cx="3296197" cy="1894829"/>
          </a:xfrm>
        </p:spPr>
        <p:txBody>
          <a:bodyPr>
            <a:noAutofit/>
          </a:bodyPr>
          <a:lstStyle>
            <a:lvl1pPr marL="228589" marR="0" indent="-228589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1" i="0">
                <a:solidFill>
                  <a:srgbClr val="58595B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693AE8D-30D4-F24A-B9D7-D0B01022488C}"/>
              </a:ext>
            </a:extLst>
          </p:cNvPr>
          <p:cNvCxnSpPr>
            <a:cxnSpLocks/>
          </p:cNvCxnSpPr>
          <p:nvPr userDrawn="1"/>
        </p:nvCxnSpPr>
        <p:spPr>
          <a:xfrm flipH="1">
            <a:off x="4447821" y="3581918"/>
            <a:ext cx="329619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DDDF26FD-B72D-1E48-86C6-951175FABD8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86044" y="3778538"/>
            <a:ext cx="3296197" cy="1894829"/>
          </a:xfrm>
        </p:spPr>
        <p:txBody>
          <a:bodyPr>
            <a:noAutofit/>
          </a:bodyPr>
          <a:lstStyle>
            <a:lvl1pPr marL="228589" marR="0" indent="-228589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1" i="0">
                <a:solidFill>
                  <a:srgbClr val="58595B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37E1609-8134-9D4A-8829-35E0F3D604AF}"/>
              </a:ext>
            </a:extLst>
          </p:cNvPr>
          <p:cNvCxnSpPr>
            <a:cxnSpLocks/>
          </p:cNvCxnSpPr>
          <p:nvPr userDrawn="1"/>
        </p:nvCxnSpPr>
        <p:spPr>
          <a:xfrm flipH="1">
            <a:off x="8286045" y="3581918"/>
            <a:ext cx="329619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2BCFBE41-6629-3F44-A90F-ACC56CBFF49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447822" y="2813332"/>
            <a:ext cx="3296196" cy="53077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468A1410-E132-714F-8EEC-781168574F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86043" y="2813332"/>
            <a:ext cx="3296196" cy="53077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125E3-D799-5B47-94C8-E6247AA30B7A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93BB34-6D9F-CA41-A605-DEFD2C650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964" y="1"/>
            <a:ext cx="10330072" cy="96184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25390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ab Call 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>
            <a:extLst>
              <a:ext uri="{FF2B5EF4-FFF2-40B4-BE49-F238E27FC236}">
                <a16:creationId xmlns:a16="http://schemas.microsoft.com/office/drawing/2014/main" id="{8A0B2F41-3CE9-3F46-BF88-55A37DF79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583" y="1969494"/>
            <a:ext cx="1021531" cy="794524"/>
          </a:xfrm>
          <a:prstGeom prst="rect">
            <a:avLst/>
          </a:prstGeom>
        </p:spPr>
      </p:pic>
      <p:sp>
        <p:nvSpPr>
          <p:cNvPr id="82" name="Text Placeholder 27">
            <a:extLst>
              <a:ext uri="{FF2B5EF4-FFF2-40B4-BE49-F238E27FC236}">
                <a16:creationId xmlns:a16="http://schemas.microsoft.com/office/drawing/2014/main" id="{646A9575-0857-3248-9524-A16A38BF77B0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2203531" y="1988977"/>
            <a:ext cx="3194206" cy="763039"/>
          </a:xfrm>
        </p:spPr>
        <p:txBody>
          <a:bodyPr anchor="ctr"/>
          <a:lstStyle>
            <a:lvl1pPr marL="0" indent="0">
              <a:buNone/>
              <a:defRPr sz="14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2">
            <a:extLst>
              <a:ext uri="{FF2B5EF4-FFF2-40B4-BE49-F238E27FC236}">
                <a16:creationId xmlns:a16="http://schemas.microsoft.com/office/drawing/2014/main" id="{23C42950-E298-4A40-95C3-9560C44ADF8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241509" y="2039378"/>
            <a:ext cx="656032" cy="655104"/>
          </a:xfrm>
        </p:spPr>
        <p:txBody>
          <a:bodyPr anchor="ctr"/>
          <a:lstStyle>
            <a:lvl1pPr marL="0" indent="0" algn="ctr">
              <a:buNone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1B504699-3A34-D840-B457-E6498524DDB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03531" y="3057923"/>
            <a:ext cx="3194206" cy="763039"/>
          </a:xfrm>
        </p:spPr>
        <p:txBody>
          <a:bodyPr anchor="ctr"/>
          <a:lstStyle>
            <a:lvl1pPr marL="0" indent="0">
              <a:buNone/>
              <a:defRPr sz="14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1DAB076-8C46-6745-AF85-8FBC56AD1D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03531" y="4101112"/>
            <a:ext cx="3194206" cy="763039"/>
          </a:xfrm>
        </p:spPr>
        <p:txBody>
          <a:bodyPr anchor="ctr"/>
          <a:lstStyle>
            <a:lvl1pPr marL="0" indent="0">
              <a:buNone/>
              <a:defRPr sz="14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331C8393-3090-164B-88D6-2A4591E05B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58812" y="3050794"/>
            <a:ext cx="3194206" cy="763039"/>
          </a:xfrm>
        </p:spPr>
        <p:txBody>
          <a:bodyPr anchor="ctr"/>
          <a:lstStyle>
            <a:lvl1pPr marL="0" indent="0">
              <a:buNone/>
              <a:defRPr sz="14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015FDED2-FC14-4B4F-8850-28AF20F666E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58811" y="4101112"/>
            <a:ext cx="3194206" cy="763039"/>
          </a:xfrm>
        </p:spPr>
        <p:txBody>
          <a:bodyPr anchor="ctr"/>
          <a:lstStyle>
            <a:lvl1pPr marL="0" indent="0">
              <a:buNone/>
              <a:defRPr sz="14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9F03A478-2FDE-A245-99A0-5346F77C2DF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858812" y="1988977"/>
            <a:ext cx="3194206" cy="763039"/>
          </a:xfrm>
        </p:spPr>
        <p:txBody>
          <a:bodyPr anchor="ctr"/>
          <a:lstStyle>
            <a:lvl1pPr marL="0" indent="0">
              <a:buNone/>
              <a:defRPr sz="1400" b="1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CFF385-DEFB-4F47-BD93-DC9F4A800D1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788E8D64-D47C-1A4B-AC5C-1D558A8B6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583" y="3040913"/>
            <a:ext cx="1021531" cy="794524"/>
          </a:xfrm>
          <a:prstGeom prst="rect">
            <a:avLst/>
          </a:prstGeom>
        </p:spPr>
      </p:pic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4CC11334-458A-3444-95CC-3D35D437637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41509" y="3110797"/>
            <a:ext cx="656032" cy="655104"/>
          </a:xfrm>
        </p:spPr>
        <p:txBody>
          <a:bodyPr anchor="ctr"/>
          <a:lstStyle>
            <a:lvl1pPr marL="0" indent="0" algn="ctr">
              <a:buNone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E8EAA45F-CC23-354D-A989-18BDB0AD3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583" y="4084622"/>
            <a:ext cx="1021531" cy="794524"/>
          </a:xfrm>
          <a:prstGeom prst="rect">
            <a:avLst/>
          </a:prstGeom>
        </p:spPr>
      </p:pic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27EB93F1-273C-D540-898E-94BD04E733F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41509" y="4154506"/>
            <a:ext cx="656032" cy="655104"/>
          </a:xfrm>
        </p:spPr>
        <p:txBody>
          <a:bodyPr anchor="ctr"/>
          <a:lstStyle>
            <a:lvl1pPr marL="0" indent="0" algn="ctr">
              <a:buNone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EA753940-D06B-3346-AEF6-E9D7D11B2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2710" y="1969494"/>
            <a:ext cx="1021531" cy="794524"/>
          </a:xfrm>
          <a:prstGeom prst="rect">
            <a:avLst/>
          </a:prstGeom>
        </p:spPr>
      </p:pic>
      <p:sp>
        <p:nvSpPr>
          <p:cNvPr id="57" name="Text Placeholder 42">
            <a:extLst>
              <a:ext uri="{FF2B5EF4-FFF2-40B4-BE49-F238E27FC236}">
                <a16:creationId xmlns:a16="http://schemas.microsoft.com/office/drawing/2014/main" id="{B65B52CD-EA0B-854C-8FFD-906143DE47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12636" y="2039378"/>
            <a:ext cx="656032" cy="655104"/>
          </a:xfrm>
        </p:spPr>
        <p:txBody>
          <a:bodyPr anchor="ctr"/>
          <a:lstStyle>
            <a:lvl1pPr marL="0" indent="0" algn="ctr">
              <a:buNone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66C84C52-5841-3B46-838B-BC372CF3A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2710" y="3040913"/>
            <a:ext cx="1021531" cy="794524"/>
          </a:xfrm>
          <a:prstGeom prst="rect">
            <a:avLst/>
          </a:prstGeom>
        </p:spPr>
      </p:pic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5893580C-42C7-AA43-A95E-800A1E1190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12636" y="3110797"/>
            <a:ext cx="656032" cy="655104"/>
          </a:xfrm>
        </p:spPr>
        <p:txBody>
          <a:bodyPr anchor="ctr"/>
          <a:lstStyle>
            <a:lvl1pPr marL="0" indent="0" algn="ctr">
              <a:buNone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D2E976D7-8F24-EE41-A570-02A460AA8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2710" y="4084622"/>
            <a:ext cx="1021531" cy="794524"/>
          </a:xfrm>
          <a:prstGeom prst="rect">
            <a:avLst/>
          </a:prstGeom>
        </p:spPr>
      </p:pic>
      <p:sp>
        <p:nvSpPr>
          <p:cNvPr id="62" name="Text Placeholder 42">
            <a:extLst>
              <a:ext uri="{FF2B5EF4-FFF2-40B4-BE49-F238E27FC236}">
                <a16:creationId xmlns:a16="http://schemas.microsoft.com/office/drawing/2014/main" id="{843594D6-4A45-DF47-96E9-32C1E83C8F0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12636" y="4154506"/>
            <a:ext cx="656032" cy="655104"/>
          </a:xfrm>
        </p:spPr>
        <p:txBody>
          <a:bodyPr anchor="ctr"/>
          <a:lstStyle>
            <a:lvl1pPr marL="0" indent="0" algn="ctr">
              <a:buNone/>
              <a:defRPr sz="1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Place icon over this box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4D8070C4-2E34-6845-94C9-ABC8EA45F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964" y="1"/>
            <a:ext cx="10330072" cy="96184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2253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735D61F-D443-3543-B30F-30C70140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"/>
            <a:ext cx="10972798" cy="961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AB00B2-7A12-A540-A49E-E5E8C24D3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9310"/>
            <a:ext cx="5371605" cy="4337653"/>
          </a:xfrm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  <a:lvl2pPr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72E59B6-7A62-4041-AC33-DD182C163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797" y="1839310"/>
            <a:ext cx="5371605" cy="4337653"/>
          </a:xfrm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  <a:lvl2pPr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FD14EED-861C-CD45-8105-677812F765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599" y="1148576"/>
            <a:ext cx="5371605" cy="58409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500" b="0" i="0">
                <a:solidFill>
                  <a:schemeClr val="tx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/>
              <a:t>Click to edit master B head</a:t>
            </a:r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7FD329C0-D408-4A43-891A-A30890C602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6927" y="1148576"/>
            <a:ext cx="5371605" cy="58409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500" b="0" i="0">
                <a:solidFill>
                  <a:schemeClr val="tx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/>
              <a:t>Click to edit master B 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F9DA97-46C4-C846-94D3-7DADDD58458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3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CF861F4-14C3-B043-88F1-C5BA92CD5A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193800"/>
            <a:ext cx="10972800" cy="43294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b="1" i="0">
                <a:latin typeface="Lato" panose="020F0502020204030203" pitchFamily="34" charset="77"/>
              </a:defRPr>
            </a:lvl1pPr>
            <a:lvl2pPr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CA" noProof="0"/>
              <a:t>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6CAAD058-B903-E943-BEB8-D7662104A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531"/>
            <a:ext cx="10972797" cy="984996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6600F-4867-8C40-A8B2-C47F7B9AB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21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DF52EB-568F-BF42-B334-D5209EAF54E8}"/>
              </a:ext>
            </a:extLst>
          </p:cNvPr>
          <p:cNvSpPr/>
          <p:nvPr userDrawn="1"/>
        </p:nvSpPr>
        <p:spPr>
          <a:xfrm>
            <a:off x="9978887" y="0"/>
            <a:ext cx="2213113" cy="785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to" panose="020F0502020204030203" pitchFamily="34" charset="77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CF861F4-14C3-B043-88F1-C5BA92CD5A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193800"/>
            <a:ext cx="10972800" cy="43294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b="1" i="0">
                <a:latin typeface="Lato" panose="020F0502020204030203" pitchFamily="34" charset="77"/>
              </a:defRPr>
            </a:lvl1pPr>
            <a:lvl2pPr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CA" noProof="0"/>
              <a:t>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6CAAD058-B903-E943-BEB8-D7662104A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531"/>
            <a:ext cx="10972797" cy="984996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6600F-4867-8C40-A8B2-C47F7B9AB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99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With Text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F487127-801E-7643-9364-7A1E5562C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4476"/>
            <a:ext cx="6923049" cy="1560330"/>
          </a:xfrm>
        </p:spPr>
        <p:txBody>
          <a:bodyPr/>
          <a:lstStyle>
            <a:lvl1pPr>
              <a:defRPr sz="1800" b="1" i="0">
                <a:latin typeface="Lato" panose="020F0502020204030203" pitchFamily="34" charset="77"/>
              </a:defRPr>
            </a:lvl1pPr>
            <a:lvl2pPr>
              <a:defRPr sz="1600" b="1" i="0">
                <a:latin typeface="Lato" panose="020F0502020204030203" pitchFamily="34" charset="77"/>
              </a:defRPr>
            </a:lvl2pPr>
            <a:lvl3pPr>
              <a:defRPr sz="1400" b="1" i="0">
                <a:latin typeface="Lato" panose="020F0502020204030203" pitchFamily="34" charset="77"/>
              </a:defRPr>
            </a:lvl3pPr>
            <a:lvl4pPr>
              <a:defRPr sz="1200" b="1" i="0">
                <a:latin typeface="Lato" panose="020F0502020204030203" pitchFamily="34" charset="77"/>
              </a:defRPr>
            </a:lvl4pPr>
            <a:lvl5pPr>
              <a:defRPr sz="1200"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itle 9">
            <a:extLst>
              <a:ext uri="{FF2B5EF4-FFF2-40B4-BE49-F238E27FC236}">
                <a16:creationId xmlns:a16="http://schemas.microsoft.com/office/drawing/2014/main" id="{4E6AEF68-2540-164A-BDA8-C46D804D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415"/>
            <a:ext cx="6923049" cy="1148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2" name="Content Placeholder 17">
            <a:extLst>
              <a:ext uri="{FF2B5EF4-FFF2-40B4-BE49-F238E27FC236}">
                <a16:creationId xmlns:a16="http://schemas.microsoft.com/office/drawing/2014/main" id="{B0604E6F-8EBC-E246-9C21-472EB9DA571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588618"/>
            <a:ext cx="6923088" cy="58409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500" b="0" i="0">
                <a:solidFill>
                  <a:schemeClr val="tx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/>
              <a:t>Click to edit master B 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B452F7-8C43-F841-94E5-005C781288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D5413C5-2E75-D447-A6AE-317928891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74053" y="723338"/>
            <a:ext cx="3402880" cy="4898756"/>
          </a:xfrm>
          <a:custGeom>
            <a:avLst/>
            <a:gdLst>
              <a:gd name="connsiteX0" fmla="*/ 0 w 3399705"/>
              <a:gd name="connsiteY0" fmla="*/ 2447792 h 4895583"/>
              <a:gd name="connsiteX1" fmla="*/ 621330 w 3399705"/>
              <a:gd name="connsiteY1" fmla="*/ 1 h 4895583"/>
              <a:gd name="connsiteX2" fmla="*/ 2778375 w 3399705"/>
              <a:gd name="connsiteY2" fmla="*/ 1 h 4895583"/>
              <a:gd name="connsiteX3" fmla="*/ 3399705 w 3399705"/>
              <a:gd name="connsiteY3" fmla="*/ 2447792 h 4895583"/>
              <a:gd name="connsiteX4" fmla="*/ 2778375 w 3399705"/>
              <a:gd name="connsiteY4" fmla="*/ 4895582 h 4895583"/>
              <a:gd name="connsiteX5" fmla="*/ 621330 w 3399705"/>
              <a:gd name="connsiteY5" fmla="*/ 4895582 h 4895583"/>
              <a:gd name="connsiteX6" fmla="*/ 0 w 3399705"/>
              <a:gd name="connsiteY6" fmla="*/ 2447792 h 4895583"/>
              <a:gd name="connsiteX0" fmla="*/ 0 w 3399705"/>
              <a:gd name="connsiteY0" fmla="*/ 2447791 h 4895581"/>
              <a:gd name="connsiteX1" fmla="*/ 5380 w 3399705"/>
              <a:gd name="connsiteY1" fmla="*/ 3175 h 4895581"/>
              <a:gd name="connsiteX2" fmla="*/ 2778375 w 3399705"/>
              <a:gd name="connsiteY2" fmla="*/ 0 h 4895581"/>
              <a:gd name="connsiteX3" fmla="*/ 3399705 w 3399705"/>
              <a:gd name="connsiteY3" fmla="*/ 2447791 h 4895581"/>
              <a:gd name="connsiteX4" fmla="*/ 2778375 w 3399705"/>
              <a:gd name="connsiteY4" fmla="*/ 4895581 h 4895581"/>
              <a:gd name="connsiteX5" fmla="*/ 621330 w 3399705"/>
              <a:gd name="connsiteY5" fmla="*/ 4895581 h 4895581"/>
              <a:gd name="connsiteX6" fmla="*/ 0 w 3399705"/>
              <a:gd name="connsiteY6" fmla="*/ 2447791 h 4895581"/>
              <a:gd name="connsiteX0" fmla="*/ 0 w 3399705"/>
              <a:gd name="connsiteY0" fmla="*/ 2450966 h 4898756"/>
              <a:gd name="connsiteX1" fmla="*/ 5380 w 3399705"/>
              <a:gd name="connsiteY1" fmla="*/ 6350 h 4898756"/>
              <a:gd name="connsiteX2" fmla="*/ 3394325 w 3399705"/>
              <a:gd name="connsiteY2" fmla="*/ 0 h 4898756"/>
              <a:gd name="connsiteX3" fmla="*/ 3399705 w 3399705"/>
              <a:gd name="connsiteY3" fmla="*/ 2450966 h 4898756"/>
              <a:gd name="connsiteX4" fmla="*/ 2778375 w 3399705"/>
              <a:gd name="connsiteY4" fmla="*/ 4898756 h 4898756"/>
              <a:gd name="connsiteX5" fmla="*/ 621330 w 3399705"/>
              <a:gd name="connsiteY5" fmla="*/ 4898756 h 4898756"/>
              <a:gd name="connsiteX6" fmla="*/ 0 w 3399705"/>
              <a:gd name="connsiteY6" fmla="*/ 2450966 h 4898756"/>
              <a:gd name="connsiteX0" fmla="*/ 0 w 3399705"/>
              <a:gd name="connsiteY0" fmla="*/ 2450966 h 4898756"/>
              <a:gd name="connsiteX1" fmla="*/ 5380 w 3399705"/>
              <a:gd name="connsiteY1" fmla="*/ 6350 h 4898756"/>
              <a:gd name="connsiteX2" fmla="*/ 3394325 w 3399705"/>
              <a:gd name="connsiteY2" fmla="*/ 0 h 4898756"/>
              <a:gd name="connsiteX3" fmla="*/ 3399705 w 3399705"/>
              <a:gd name="connsiteY3" fmla="*/ 2450966 h 4898756"/>
              <a:gd name="connsiteX4" fmla="*/ 3394325 w 3399705"/>
              <a:gd name="connsiteY4" fmla="*/ 4898756 h 4898756"/>
              <a:gd name="connsiteX5" fmla="*/ 621330 w 3399705"/>
              <a:gd name="connsiteY5" fmla="*/ 4898756 h 4898756"/>
              <a:gd name="connsiteX6" fmla="*/ 0 w 3399705"/>
              <a:gd name="connsiteY6" fmla="*/ 2450966 h 4898756"/>
              <a:gd name="connsiteX0" fmla="*/ 0 w 3402880"/>
              <a:gd name="connsiteY0" fmla="*/ 4505191 h 4898756"/>
              <a:gd name="connsiteX1" fmla="*/ 8555 w 3402880"/>
              <a:gd name="connsiteY1" fmla="*/ 6350 h 4898756"/>
              <a:gd name="connsiteX2" fmla="*/ 3397500 w 3402880"/>
              <a:gd name="connsiteY2" fmla="*/ 0 h 4898756"/>
              <a:gd name="connsiteX3" fmla="*/ 3402880 w 3402880"/>
              <a:gd name="connsiteY3" fmla="*/ 2450966 h 4898756"/>
              <a:gd name="connsiteX4" fmla="*/ 3397500 w 3402880"/>
              <a:gd name="connsiteY4" fmla="*/ 4898756 h 4898756"/>
              <a:gd name="connsiteX5" fmla="*/ 624505 w 3402880"/>
              <a:gd name="connsiteY5" fmla="*/ 4898756 h 4898756"/>
              <a:gd name="connsiteX6" fmla="*/ 0 w 3402880"/>
              <a:gd name="connsiteY6" fmla="*/ 4505191 h 489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2880" h="4898756">
                <a:moveTo>
                  <a:pt x="0" y="4505191"/>
                </a:moveTo>
                <a:cubicBezTo>
                  <a:pt x="1793" y="3690319"/>
                  <a:pt x="6762" y="821222"/>
                  <a:pt x="8555" y="6350"/>
                </a:cubicBezTo>
                <a:lnTo>
                  <a:pt x="3397500" y="0"/>
                </a:lnTo>
                <a:cubicBezTo>
                  <a:pt x="3399293" y="816989"/>
                  <a:pt x="3401087" y="1633977"/>
                  <a:pt x="3402880" y="2450966"/>
                </a:cubicBezTo>
                <a:cubicBezTo>
                  <a:pt x="3401087" y="3266896"/>
                  <a:pt x="3399293" y="4082826"/>
                  <a:pt x="3397500" y="4898756"/>
                </a:cubicBezTo>
                <a:lnTo>
                  <a:pt x="624505" y="4898756"/>
                </a:lnTo>
                <a:lnTo>
                  <a:pt x="0" y="450519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none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8595B"/>
              </a:buClr>
              <a:buSzTx/>
              <a:buFontTx/>
              <a:buNone/>
              <a:tabLst/>
              <a:defRPr sz="1500" b="1" i="0">
                <a:latin typeface="Lato" panose="020F0502020204030203" pitchFamily="34" charset="77"/>
              </a:defRPr>
            </a:lvl1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8595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768392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With Text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B452F7-8C43-F841-94E5-005C781288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8CA3CE7-6290-1A49-AF75-E2B70E50B5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05725" y="853851"/>
            <a:ext cx="4486275" cy="4868863"/>
          </a:xfrm>
          <a:custGeom>
            <a:avLst/>
            <a:gdLst>
              <a:gd name="connsiteX0" fmla="*/ 0 w 4486275"/>
              <a:gd name="connsiteY0" fmla="*/ 0 h 4868863"/>
              <a:gd name="connsiteX1" fmla="*/ 2880967 w 4486275"/>
              <a:gd name="connsiteY1" fmla="*/ 0 h 4868863"/>
              <a:gd name="connsiteX2" fmla="*/ 4486275 w 4486275"/>
              <a:gd name="connsiteY2" fmla="*/ 1131082 h 4868863"/>
              <a:gd name="connsiteX3" fmla="*/ 4486275 w 4486275"/>
              <a:gd name="connsiteY3" fmla="*/ 4868863 h 4868863"/>
              <a:gd name="connsiteX4" fmla="*/ 0 w 4486275"/>
              <a:gd name="connsiteY4" fmla="*/ 4868863 h 486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275" h="4868863">
                <a:moveTo>
                  <a:pt x="0" y="0"/>
                </a:moveTo>
                <a:lnTo>
                  <a:pt x="2880967" y="0"/>
                </a:lnTo>
                <a:lnTo>
                  <a:pt x="4486275" y="1131082"/>
                </a:lnTo>
                <a:lnTo>
                  <a:pt x="4486275" y="4868863"/>
                </a:lnTo>
                <a:lnTo>
                  <a:pt x="0" y="48688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58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ATEN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398289C4-5DAD-084D-9E08-AD638B3227A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64488" y="1251023"/>
            <a:ext cx="1386417" cy="1388533"/>
          </a:xfrm>
          <a:prstGeom prst="rect">
            <a:avLst/>
          </a:prstGeom>
          <a:noFill/>
          <a:ln w="12700">
            <a:noFill/>
          </a:ln>
        </p:spPr>
        <p:txBody>
          <a:bodyPr lIns="0" rIns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Click to insert white icon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5ED2E6F5-C31C-7E4E-9292-21F4A9C9EC7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02710" y="1251023"/>
            <a:ext cx="1386417" cy="1388533"/>
          </a:xfrm>
          <a:prstGeom prst="rect">
            <a:avLst/>
          </a:prstGeom>
          <a:noFill/>
          <a:ln w="12700">
            <a:noFill/>
          </a:ln>
        </p:spPr>
        <p:txBody>
          <a:bodyPr lIns="0" rIns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Click to insert white icon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7F1BAE3A-9B85-C64F-9ADD-5783348BA18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240932" y="1251023"/>
            <a:ext cx="1386417" cy="1388533"/>
          </a:xfrm>
          <a:prstGeom prst="rect">
            <a:avLst/>
          </a:prstGeom>
          <a:noFill/>
          <a:ln w="12700">
            <a:noFill/>
          </a:ln>
        </p:spPr>
        <p:txBody>
          <a:bodyPr lIns="0" rIns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Click to insert white icon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7488B9F5-B2F8-DB41-B174-F3B7AB264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2813332"/>
            <a:ext cx="3296196" cy="53077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9F946B3E-8516-7640-A7DB-AF9A49C096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3778538"/>
            <a:ext cx="3296197" cy="1894829"/>
          </a:xfrm>
        </p:spPr>
        <p:txBody>
          <a:bodyPr>
            <a:noAutofit/>
          </a:bodyPr>
          <a:lstStyle>
            <a:lvl1pPr marL="228589" marR="0" indent="-228589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1" i="0">
                <a:solidFill>
                  <a:srgbClr val="58595B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E9891CB5-3413-CC41-B7DF-87A8C0BEE7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47820" y="3778538"/>
            <a:ext cx="3296197" cy="1894829"/>
          </a:xfrm>
        </p:spPr>
        <p:txBody>
          <a:bodyPr>
            <a:noAutofit/>
          </a:bodyPr>
          <a:lstStyle>
            <a:lvl1pPr marL="228589" marR="0" indent="-228589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1" i="0">
                <a:solidFill>
                  <a:srgbClr val="58595B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DDDF26FD-B72D-1E48-86C6-951175FABD8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86044" y="3778538"/>
            <a:ext cx="3296197" cy="1894829"/>
          </a:xfrm>
        </p:spPr>
        <p:txBody>
          <a:bodyPr>
            <a:noAutofit/>
          </a:bodyPr>
          <a:lstStyle>
            <a:lvl1pPr marL="228589" marR="0" indent="-228589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1" i="0">
                <a:solidFill>
                  <a:srgbClr val="58595B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2BCFBE41-6629-3F44-A90F-ACC56CBFF49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447822" y="2813332"/>
            <a:ext cx="3296196" cy="53077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468A1410-E132-714F-8EEC-781168574F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86043" y="2813332"/>
            <a:ext cx="3296196" cy="53077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125E3-D799-5B47-94C8-E6247AA30B7A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93BB34-6D9F-CA41-A605-DEFD2C650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964" y="1"/>
            <a:ext cx="10330072" cy="96184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6120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lumn Content with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F752C65-4A76-7946-BD45-6B55BA79EC84}"/>
              </a:ext>
            </a:extLst>
          </p:cNvPr>
          <p:cNvGrpSpPr/>
          <p:nvPr userDrawn="1"/>
        </p:nvGrpSpPr>
        <p:grpSpPr>
          <a:xfrm>
            <a:off x="6976211" y="1565377"/>
            <a:ext cx="5226422" cy="4190921"/>
            <a:chOff x="6965578" y="1565377"/>
            <a:chExt cx="5226422" cy="4190921"/>
          </a:xfrm>
          <a:solidFill>
            <a:schemeClr val="tx2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A470525-A7BD-1443-B6E2-858D41682AA7}"/>
                </a:ext>
              </a:extLst>
            </p:cNvPr>
            <p:cNvSpPr/>
            <p:nvPr userDrawn="1"/>
          </p:nvSpPr>
          <p:spPr>
            <a:xfrm>
              <a:off x="6965578" y="1565378"/>
              <a:ext cx="2858906" cy="4190920"/>
            </a:xfrm>
            <a:custGeom>
              <a:avLst/>
              <a:gdLst>
                <a:gd name="connsiteX0" fmla="*/ 0 w 3763608"/>
                <a:gd name="connsiteY0" fmla="*/ 0 h 5843016"/>
                <a:gd name="connsiteX1" fmla="*/ 1157469 w 3763608"/>
                <a:gd name="connsiteY1" fmla="*/ 0 h 5843016"/>
                <a:gd name="connsiteX2" fmla="*/ 3763607 w 3763608"/>
                <a:gd name="connsiteY2" fmla="*/ 0 h 5843016"/>
                <a:gd name="connsiteX3" fmla="*/ 3763608 w 3763608"/>
                <a:gd name="connsiteY3" fmla="*/ 0 h 5843016"/>
                <a:gd name="connsiteX4" fmla="*/ 3763608 w 3763608"/>
                <a:gd name="connsiteY4" fmla="*/ 5843016 h 5843016"/>
                <a:gd name="connsiteX5" fmla="*/ 3752033 w 3763608"/>
                <a:gd name="connsiteY5" fmla="*/ 5843016 h 5843016"/>
                <a:gd name="connsiteX6" fmla="*/ 1157469 w 3763608"/>
                <a:gd name="connsiteY6" fmla="*/ 5843016 h 5843016"/>
                <a:gd name="connsiteX7" fmla="*/ 1155430 w 3763608"/>
                <a:gd name="connsiteY7" fmla="*/ 5843016 h 5843016"/>
                <a:gd name="connsiteX8" fmla="*/ 0 w 3763608"/>
                <a:gd name="connsiteY8" fmla="*/ 5038254 h 584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3608" h="5843016">
                  <a:moveTo>
                    <a:pt x="0" y="0"/>
                  </a:moveTo>
                  <a:lnTo>
                    <a:pt x="1157469" y="0"/>
                  </a:lnTo>
                  <a:lnTo>
                    <a:pt x="3763607" y="0"/>
                  </a:lnTo>
                  <a:lnTo>
                    <a:pt x="3763608" y="0"/>
                  </a:lnTo>
                  <a:lnTo>
                    <a:pt x="3763608" y="5843016"/>
                  </a:lnTo>
                  <a:lnTo>
                    <a:pt x="3752033" y="5843016"/>
                  </a:lnTo>
                  <a:lnTo>
                    <a:pt x="1157469" y="5843016"/>
                  </a:lnTo>
                  <a:lnTo>
                    <a:pt x="1155430" y="5843016"/>
                  </a:lnTo>
                  <a:lnTo>
                    <a:pt x="0" y="50382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i="0">
                <a:latin typeface="Lato" panose="020F0502020204030203" pitchFamily="34" charset="77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5CADB3-D961-9841-ACFA-F7FBA30D86F3}"/>
                </a:ext>
              </a:extLst>
            </p:cNvPr>
            <p:cNvSpPr/>
            <p:nvPr userDrawn="1"/>
          </p:nvSpPr>
          <p:spPr>
            <a:xfrm>
              <a:off x="8335926" y="1565377"/>
              <a:ext cx="3856074" cy="41909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0">
                <a:latin typeface="Lato" panose="020F0502020204030203" pitchFamily="34" charset="77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193799"/>
            <a:ext cx="5815690" cy="743156"/>
          </a:xfrm>
        </p:spPr>
        <p:txBody>
          <a:bodyPr anchor="b">
            <a:noAutofit/>
          </a:bodyPr>
          <a:lstStyle>
            <a:lvl1pPr marL="0" indent="0">
              <a:buNone/>
              <a:defRPr sz="2133"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3" y="2028013"/>
            <a:ext cx="5815690" cy="3464307"/>
          </a:xfrm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  <a:lvl2pPr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2DD44-D71A-BF4D-958A-3320A6C56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1"/>
            <a:ext cx="6610485" cy="961845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01361BB-7648-834E-A1CC-BDB7094ADC0C}"/>
              </a:ext>
            </a:extLst>
          </p:cNvPr>
          <p:cNvSpPr>
            <a:spLocks noGrp="1"/>
          </p:cNvSpPr>
          <p:nvPr>
            <p:ph sz="half" idx="32"/>
          </p:nvPr>
        </p:nvSpPr>
        <p:spPr>
          <a:xfrm>
            <a:off x="7220086" y="2028013"/>
            <a:ext cx="4667114" cy="3464307"/>
          </a:xfrm>
        </p:spPr>
        <p:txBody>
          <a:bodyPr/>
          <a:lstStyle>
            <a:lvl1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0B606-29E9-3E41-9987-63DADFCF8C1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84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lumn Content with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F752C65-4A76-7946-BD45-6B55BA79EC84}"/>
              </a:ext>
            </a:extLst>
          </p:cNvPr>
          <p:cNvGrpSpPr/>
          <p:nvPr userDrawn="1"/>
        </p:nvGrpSpPr>
        <p:grpSpPr>
          <a:xfrm>
            <a:off x="6976211" y="1565377"/>
            <a:ext cx="5226422" cy="4190921"/>
            <a:chOff x="6965578" y="1565377"/>
            <a:chExt cx="5226422" cy="4190921"/>
          </a:xfrm>
          <a:solidFill>
            <a:schemeClr val="accent1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A470525-A7BD-1443-B6E2-858D41682AA7}"/>
                </a:ext>
              </a:extLst>
            </p:cNvPr>
            <p:cNvSpPr/>
            <p:nvPr userDrawn="1"/>
          </p:nvSpPr>
          <p:spPr>
            <a:xfrm>
              <a:off x="6965578" y="1565378"/>
              <a:ext cx="2858906" cy="4190920"/>
            </a:xfrm>
            <a:custGeom>
              <a:avLst/>
              <a:gdLst>
                <a:gd name="connsiteX0" fmla="*/ 0 w 3763608"/>
                <a:gd name="connsiteY0" fmla="*/ 0 h 5843016"/>
                <a:gd name="connsiteX1" fmla="*/ 1157469 w 3763608"/>
                <a:gd name="connsiteY1" fmla="*/ 0 h 5843016"/>
                <a:gd name="connsiteX2" fmla="*/ 3763607 w 3763608"/>
                <a:gd name="connsiteY2" fmla="*/ 0 h 5843016"/>
                <a:gd name="connsiteX3" fmla="*/ 3763608 w 3763608"/>
                <a:gd name="connsiteY3" fmla="*/ 0 h 5843016"/>
                <a:gd name="connsiteX4" fmla="*/ 3763608 w 3763608"/>
                <a:gd name="connsiteY4" fmla="*/ 5843016 h 5843016"/>
                <a:gd name="connsiteX5" fmla="*/ 3752033 w 3763608"/>
                <a:gd name="connsiteY5" fmla="*/ 5843016 h 5843016"/>
                <a:gd name="connsiteX6" fmla="*/ 1157469 w 3763608"/>
                <a:gd name="connsiteY6" fmla="*/ 5843016 h 5843016"/>
                <a:gd name="connsiteX7" fmla="*/ 1155430 w 3763608"/>
                <a:gd name="connsiteY7" fmla="*/ 5843016 h 5843016"/>
                <a:gd name="connsiteX8" fmla="*/ 0 w 3763608"/>
                <a:gd name="connsiteY8" fmla="*/ 5038254 h 584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3608" h="5843016">
                  <a:moveTo>
                    <a:pt x="0" y="0"/>
                  </a:moveTo>
                  <a:lnTo>
                    <a:pt x="1157469" y="0"/>
                  </a:lnTo>
                  <a:lnTo>
                    <a:pt x="3763607" y="0"/>
                  </a:lnTo>
                  <a:lnTo>
                    <a:pt x="3763608" y="0"/>
                  </a:lnTo>
                  <a:lnTo>
                    <a:pt x="3763608" y="5843016"/>
                  </a:lnTo>
                  <a:lnTo>
                    <a:pt x="3752033" y="5843016"/>
                  </a:lnTo>
                  <a:lnTo>
                    <a:pt x="1157469" y="5843016"/>
                  </a:lnTo>
                  <a:lnTo>
                    <a:pt x="1155430" y="5843016"/>
                  </a:lnTo>
                  <a:lnTo>
                    <a:pt x="0" y="50382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i="0">
                <a:latin typeface="Lato" panose="020F0502020204030203" pitchFamily="34" charset="77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5CADB3-D961-9841-ACFA-F7FBA30D86F3}"/>
                </a:ext>
              </a:extLst>
            </p:cNvPr>
            <p:cNvSpPr/>
            <p:nvPr userDrawn="1"/>
          </p:nvSpPr>
          <p:spPr>
            <a:xfrm>
              <a:off x="8335926" y="1565377"/>
              <a:ext cx="3856074" cy="41909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0">
                <a:latin typeface="Lato" panose="020F0502020204030203" pitchFamily="34" charset="77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193799"/>
            <a:ext cx="5815690" cy="743156"/>
          </a:xfrm>
        </p:spPr>
        <p:txBody>
          <a:bodyPr anchor="b">
            <a:noAutofit/>
          </a:bodyPr>
          <a:lstStyle>
            <a:lvl1pPr marL="0" indent="0">
              <a:buNone/>
              <a:defRPr sz="2133"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3" y="2028013"/>
            <a:ext cx="5815690" cy="3464307"/>
          </a:xfrm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  <a:lvl2pPr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2DD44-D71A-BF4D-958A-3320A6C56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1"/>
            <a:ext cx="6610485" cy="961845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01361BB-7648-834E-A1CC-BDB7094ADC0C}"/>
              </a:ext>
            </a:extLst>
          </p:cNvPr>
          <p:cNvSpPr>
            <a:spLocks noGrp="1"/>
          </p:cNvSpPr>
          <p:nvPr>
            <p:ph sz="half" idx="32"/>
          </p:nvPr>
        </p:nvSpPr>
        <p:spPr>
          <a:xfrm>
            <a:off x="7220086" y="2028013"/>
            <a:ext cx="4667114" cy="3464307"/>
          </a:xfrm>
        </p:spPr>
        <p:txBody>
          <a:bodyPr/>
          <a:lstStyle>
            <a:lvl1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0B606-29E9-3E41-9987-63DADFCF8C1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92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lumn Content with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F752C65-4A76-7946-BD45-6B55BA79EC84}"/>
              </a:ext>
            </a:extLst>
          </p:cNvPr>
          <p:cNvGrpSpPr/>
          <p:nvPr userDrawn="1"/>
        </p:nvGrpSpPr>
        <p:grpSpPr>
          <a:xfrm>
            <a:off x="6976211" y="1565377"/>
            <a:ext cx="5226422" cy="4190921"/>
            <a:chOff x="6965578" y="1565377"/>
            <a:chExt cx="5226422" cy="4190921"/>
          </a:xfrm>
          <a:solidFill>
            <a:schemeClr val="tx1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A470525-A7BD-1443-B6E2-858D41682AA7}"/>
                </a:ext>
              </a:extLst>
            </p:cNvPr>
            <p:cNvSpPr/>
            <p:nvPr userDrawn="1"/>
          </p:nvSpPr>
          <p:spPr>
            <a:xfrm>
              <a:off x="6965578" y="1565378"/>
              <a:ext cx="2858906" cy="4190920"/>
            </a:xfrm>
            <a:custGeom>
              <a:avLst/>
              <a:gdLst>
                <a:gd name="connsiteX0" fmla="*/ 0 w 3763608"/>
                <a:gd name="connsiteY0" fmla="*/ 0 h 5843016"/>
                <a:gd name="connsiteX1" fmla="*/ 1157469 w 3763608"/>
                <a:gd name="connsiteY1" fmla="*/ 0 h 5843016"/>
                <a:gd name="connsiteX2" fmla="*/ 3763607 w 3763608"/>
                <a:gd name="connsiteY2" fmla="*/ 0 h 5843016"/>
                <a:gd name="connsiteX3" fmla="*/ 3763608 w 3763608"/>
                <a:gd name="connsiteY3" fmla="*/ 0 h 5843016"/>
                <a:gd name="connsiteX4" fmla="*/ 3763608 w 3763608"/>
                <a:gd name="connsiteY4" fmla="*/ 5843016 h 5843016"/>
                <a:gd name="connsiteX5" fmla="*/ 3752033 w 3763608"/>
                <a:gd name="connsiteY5" fmla="*/ 5843016 h 5843016"/>
                <a:gd name="connsiteX6" fmla="*/ 1157469 w 3763608"/>
                <a:gd name="connsiteY6" fmla="*/ 5843016 h 5843016"/>
                <a:gd name="connsiteX7" fmla="*/ 1155430 w 3763608"/>
                <a:gd name="connsiteY7" fmla="*/ 5843016 h 5843016"/>
                <a:gd name="connsiteX8" fmla="*/ 0 w 3763608"/>
                <a:gd name="connsiteY8" fmla="*/ 5038254 h 584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3608" h="5843016">
                  <a:moveTo>
                    <a:pt x="0" y="0"/>
                  </a:moveTo>
                  <a:lnTo>
                    <a:pt x="1157469" y="0"/>
                  </a:lnTo>
                  <a:lnTo>
                    <a:pt x="3763607" y="0"/>
                  </a:lnTo>
                  <a:lnTo>
                    <a:pt x="3763608" y="0"/>
                  </a:lnTo>
                  <a:lnTo>
                    <a:pt x="3763608" y="5843016"/>
                  </a:lnTo>
                  <a:lnTo>
                    <a:pt x="3752033" y="5843016"/>
                  </a:lnTo>
                  <a:lnTo>
                    <a:pt x="1157469" y="5843016"/>
                  </a:lnTo>
                  <a:lnTo>
                    <a:pt x="1155430" y="5843016"/>
                  </a:lnTo>
                  <a:lnTo>
                    <a:pt x="0" y="50382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i="0">
                <a:latin typeface="Lato" panose="020F0502020204030203" pitchFamily="34" charset="77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5CADB3-D961-9841-ACFA-F7FBA30D86F3}"/>
                </a:ext>
              </a:extLst>
            </p:cNvPr>
            <p:cNvSpPr/>
            <p:nvPr userDrawn="1"/>
          </p:nvSpPr>
          <p:spPr>
            <a:xfrm>
              <a:off x="8335926" y="1565377"/>
              <a:ext cx="3856074" cy="41909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0">
                <a:latin typeface="Lato" panose="020F0502020204030203" pitchFamily="34" charset="77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193799"/>
            <a:ext cx="5815690" cy="743156"/>
          </a:xfrm>
        </p:spPr>
        <p:txBody>
          <a:bodyPr anchor="b">
            <a:noAutofit/>
          </a:bodyPr>
          <a:lstStyle>
            <a:lvl1pPr marL="0" indent="0">
              <a:buNone/>
              <a:defRPr sz="2133" b="1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3" y="2028013"/>
            <a:ext cx="5815690" cy="3464307"/>
          </a:xfrm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  <a:lvl2pPr>
              <a:defRPr b="1" i="0">
                <a:latin typeface="Lato" panose="020F05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1" i="0">
                <a:latin typeface="Lato" panose="020F0502020204030203" pitchFamily="34" charset="77"/>
              </a:defRPr>
            </a:lvl4pPr>
            <a:lvl5pPr>
              <a:defRPr b="1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2DD44-D71A-BF4D-958A-3320A6C56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1"/>
            <a:ext cx="6610485" cy="961845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01361BB-7648-834E-A1CC-BDB7094ADC0C}"/>
              </a:ext>
            </a:extLst>
          </p:cNvPr>
          <p:cNvSpPr>
            <a:spLocks noGrp="1"/>
          </p:cNvSpPr>
          <p:nvPr>
            <p:ph sz="half" idx="32"/>
          </p:nvPr>
        </p:nvSpPr>
        <p:spPr>
          <a:xfrm>
            <a:off x="7220086" y="2028013"/>
            <a:ext cx="4667114" cy="3464307"/>
          </a:xfrm>
        </p:spPr>
        <p:txBody>
          <a:bodyPr/>
          <a:lstStyle>
            <a:lvl1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buClr>
                <a:schemeClr val="bg1"/>
              </a:buCl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0B606-29E9-3E41-9987-63DADFCF8C1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5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23E428EA-42F1-E845-8D6E-847F347E06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896" y="1886129"/>
            <a:ext cx="3933448" cy="185740"/>
          </a:xfrm>
        </p:spPr>
        <p:txBody>
          <a:bodyPr/>
          <a:lstStyle>
            <a:lvl1pPr marL="0" indent="0" algn="l">
              <a:buNone/>
              <a:defRPr sz="1467" b="1" i="0">
                <a:solidFill>
                  <a:schemeClr val="tx2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1pPr>
            <a:lvl2pPr marL="457178" indent="0" algn="ctr">
              <a:buNone/>
              <a:defRPr sz="1467">
                <a:solidFill>
                  <a:schemeClr val="bg1"/>
                </a:solidFill>
              </a:defRPr>
            </a:lvl2pPr>
            <a:lvl3pPr marL="914354" indent="0" algn="ctr">
              <a:buNone/>
              <a:defRPr sz="1467">
                <a:solidFill>
                  <a:schemeClr val="bg1"/>
                </a:solidFill>
              </a:defRPr>
            </a:lvl3pPr>
            <a:lvl4pPr marL="1371532" indent="0" algn="ctr">
              <a:buNone/>
              <a:defRPr sz="1467">
                <a:solidFill>
                  <a:schemeClr val="bg1"/>
                </a:solidFill>
              </a:defRPr>
            </a:lvl4pPr>
            <a:lvl5pPr marL="1828709" indent="0" algn="ctr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Stay in Touch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BF3FD-A392-8B4D-B3E5-95B06D7AF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049" y="0"/>
            <a:ext cx="3933449" cy="1682460"/>
          </a:xfrm>
        </p:spPr>
        <p:txBody>
          <a:bodyPr anchor="b"/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Contact Us</a:t>
            </a:r>
          </a:p>
        </p:txBody>
      </p:sp>
      <p:sp>
        <p:nvSpPr>
          <p:cNvPr id="20" name="Google Shape;466;p37">
            <a:extLst>
              <a:ext uri="{FF2B5EF4-FFF2-40B4-BE49-F238E27FC236}">
                <a16:creationId xmlns:a16="http://schemas.microsoft.com/office/drawing/2014/main" id="{1DC5876F-DDA9-8D43-9B1F-640262CE8105}"/>
              </a:ext>
            </a:extLst>
          </p:cNvPr>
          <p:cNvSpPr txBox="1"/>
          <p:nvPr userDrawn="1"/>
        </p:nvSpPr>
        <p:spPr>
          <a:xfrm>
            <a:off x="1513065" y="2622117"/>
            <a:ext cx="21156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>
                <a:solidFill>
                  <a:schemeClr val="accent5"/>
                </a:solidFill>
                <a:latin typeface="Lato" panose="020F0502020204030203" pitchFamily="34" charset="77"/>
                <a:ea typeface="Lato"/>
                <a:cs typeface="Lato"/>
                <a:sym typeface="Lato"/>
              </a:rPr>
              <a:t>Email</a:t>
            </a:r>
            <a:endParaRPr b="1" i="0">
              <a:solidFill>
                <a:schemeClr val="accent5"/>
              </a:solidFill>
              <a:latin typeface="Lato" panose="020F0502020204030203" pitchFamily="34" charset="77"/>
              <a:ea typeface="Lato"/>
              <a:cs typeface="Lato"/>
              <a:sym typeface="Lato"/>
            </a:endParaRPr>
          </a:p>
        </p:txBody>
      </p:sp>
      <p:sp>
        <p:nvSpPr>
          <p:cNvPr id="21" name="Google Shape;468;p37">
            <a:extLst>
              <a:ext uri="{FF2B5EF4-FFF2-40B4-BE49-F238E27FC236}">
                <a16:creationId xmlns:a16="http://schemas.microsoft.com/office/drawing/2014/main" id="{E79A48F8-A43C-5B4E-A626-1C9FFC27E7CE}"/>
              </a:ext>
            </a:extLst>
          </p:cNvPr>
          <p:cNvSpPr txBox="1"/>
          <p:nvPr userDrawn="1"/>
        </p:nvSpPr>
        <p:spPr>
          <a:xfrm>
            <a:off x="1513065" y="3264564"/>
            <a:ext cx="21156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>
                <a:solidFill>
                  <a:schemeClr val="accent5"/>
                </a:solidFill>
                <a:latin typeface="Lato" panose="020F0502020204030203" pitchFamily="34" charset="77"/>
                <a:ea typeface="Lato"/>
                <a:cs typeface="Lato"/>
                <a:sym typeface="Lato"/>
              </a:rPr>
              <a:t>Phone Number</a:t>
            </a:r>
            <a:endParaRPr b="1" i="0">
              <a:solidFill>
                <a:schemeClr val="accent5"/>
              </a:solidFill>
              <a:latin typeface="Lato" panose="020F0502020204030203" pitchFamily="34" charset="77"/>
              <a:ea typeface="Lato"/>
              <a:cs typeface="Lato"/>
              <a:sym typeface="Lato"/>
            </a:endParaRPr>
          </a:p>
        </p:txBody>
      </p:sp>
      <p:sp>
        <p:nvSpPr>
          <p:cNvPr id="22" name="Google Shape;470;p37">
            <a:extLst>
              <a:ext uri="{FF2B5EF4-FFF2-40B4-BE49-F238E27FC236}">
                <a16:creationId xmlns:a16="http://schemas.microsoft.com/office/drawing/2014/main" id="{2FC4F9D1-9BBA-F84C-BBA3-4B14B215AB38}"/>
              </a:ext>
            </a:extLst>
          </p:cNvPr>
          <p:cNvSpPr txBox="1"/>
          <p:nvPr userDrawn="1"/>
        </p:nvSpPr>
        <p:spPr>
          <a:xfrm>
            <a:off x="1513065" y="3898419"/>
            <a:ext cx="21156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>
                <a:solidFill>
                  <a:schemeClr val="accent5"/>
                </a:solidFill>
                <a:latin typeface="Lato" panose="020F0502020204030203" pitchFamily="34" charset="77"/>
                <a:ea typeface="Lato"/>
                <a:cs typeface="Lato"/>
                <a:sym typeface="Lato"/>
              </a:rPr>
              <a:t>Website</a:t>
            </a:r>
            <a:endParaRPr b="1" i="0">
              <a:solidFill>
                <a:schemeClr val="accent5"/>
              </a:solidFill>
              <a:latin typeface="Lato" panose="020F0502020204030203" pitchFamily="34" charset="77"/>
              <a:ea typeface="Lato"/>
              <a:cs typeface="Lato"/>
              <a:sym typeface="Lato"/>
            </a:endParaRP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EEF4CC9C-2C32-E745-9F88-4E15B349CE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27215" y="2963647"/>
            <a:ext cx="3153129" cy="185740"/>
          </a:xfrm>
        </p:spPr>
        <p:txBody>
          <a:bodyPr/>
          <a:lstStyle>
            <a:lvl1pPr marL="0" indent="0" algn="l">
              <a:buNone/>
              <a:defRPr sz="1000" b="1" i="0">
                <a:solidFill>
                  <a:schemeClr val="accent5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1pPr>
            <a:lvl2pPr marL="457178" indent="0" algn="ctr">
              <a:buNone/>
              <a:defRPr sz="1467">
                <a:solidFill>
                  <a:schemeClr val="bg1"/>
                </a:solidFill>
              </a:defRPr>
            </a:lvl2pPr>
            <a:lvl3pPr marL="914354" indent="0" algn="ctr">
              <a:buNone/>
              <a:defRPr sz="1467">
                <a:solidFill>
                  <a:schemeClr val="bg1"/>
                </a:solidFill>
              </a:defRPr>
            </a:lvl3pPr>
            <a:lvl4pPr marL="1371532" indent="0" algn="ctr">
              <a:buNone/>
              <a:defRPr sz="1467">
                <a:solidFill>
                  <a:schemeClr val="bg1"/>
                </a:solidFill>
              </a:defRPr>
            </a:lvl4pPr>
            <a:lvl5pPr marL="1828709" indent="0" algn="ctr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email 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D2B929AF-8617-6247-92E2-AC2393D881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27215" y="3634978"/>
            <a:ext cx="3153129" cy="185740"/>
          </a:xfrm>
        </p:spPr>
        <p:txBody>
          <a:bodyPr/>
          <a:lstStyle>
            <a:lvl1pPr marL="0" indent="0" algn="l">
              <a:buNone/>
              <a:defRPr sz="1000" b="1" i="0">
                <a:solidFill>
                  <a:schemeClr val="accent5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1pPr>
            <a:lvl2pPr marL="457178" indent="0" algn="ctr">
              <a:buNone/>
              <a:defRPr sz="1467">
                <a:solidFill>
                  <a:schemeClr val="bg1"/>
                </a:solidFill>
              </a:defRPr>
            </a:lvl2pPr>
            <a:lvl3pPr marL="914354" indent="0" algn="ctr">
              <a:buNone/>
              <a:defRPr sz="1467">
                <a:solidFill>
                  <a:schemeClr val="bg1"/>
                </a:solidFill>
              </a:defRPr>
            </a:lvl3pPr>
            <a:lvl4pPr marL="1371532" indent="0" algn="ctr">
              <a:buNone/>
              <a:defRPr sz="1467">
                <a:solidFill>
                  <a:schemeClr val="bg1"/>
                </a:solidFill>
              </a:defRPr>
            </a:lvl4pPr>
            <a:lvl5pPr marL="1828709" indent="0" algn="ctr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Phone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1C9BE05-0BAC-2844-87A0-4FB2564E8DF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27215" y="4248436"/>
            <a:ext cx="3153129" cy="185740"/>
          </a:xfrm>
        </p:spPr>
        <p:txBody>
          <a:bodyPr/>
          <a:lstStyle>
            <a:lvl1pPr marL="0" indent="0" algn="l">
              <a:buNone/>
              <a:defRPr sz="1000" b="1" i="0">
                <a:solidFill>
                  <a:schemeClr val="accent5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1pPr>
            <a:lvl2pPr marL="457178" indent="0" algn="ctr">
              <a:buNone/>
              <a:defRPr sz="1467">
                <a:solidFill>
                  <a:schemeClr val="bg1"/>
                </a:solidFill>
              </a:defRPr>
            </a:lvl2pPr>
            <a:lvl3pPr marL="914354" indent="0" algn="ctr">
              <a:buNone/>
              <a:defRPr sz="1467">
                <a:solidFill>
                  <a:schemeClr val="bg1"/>
                </a:solidFill>
              </a:defRPr>
            </a:lvl3pPr>
            <a:lvl4pPr marL="1371532" indent="0" algn="ctr">
              <a:buNone/>
              <a:defRPr sz="1467">
                <a:solidFill>
                  <a:schemeClr val="bg1"/>
                </a:solidFill>
              </a:defRPr>
            </a:lvl4pPr>
            <a:lvl5pPr marL="1828709" indent="0" algn="ctr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Website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91F7973-B179-484F-B766-E883A87728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538" y="4111744"/>
            <a:ext cx="277080" cy="27708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3A821BDB-F137-1842-A0CC-A478C3D849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621" y="2759679"/>
            <a:ext cx="356914" cy="35691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7657979-37F4-B741-BD0E-D0A7193F71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0624" y="3425750"/>
            <a:ext cx="356915" cy="3569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20310-A26E-0548-B069-91D73BCCC628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19DD5C1-E4D2-8C4E-A1E5-BDA5DE45DFE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748987" y="871591"/>
            <a:ext cx="8428620" cy="4626029"/>
          </a:xfrm>
          <a:custGeom>
            <a:avLst/>
            <a:gdLst>
              <a:gd name="connsiteX0" fmla="*/ 1031357 w 14556597"/>
              <a:gd name="connsiteY0" fmla="*/ 0 h 4626029"/>
              <a:gd name="connsiteX1" fmla="*/ 7913412 w 14556597"/>
              <a:gd name="connsiteY1" fmla="*/ 3 h 4626029"/>
              <a:gd name="connsiteX2" fmla="*/ 14556597 w 14556597"/>
              <a:gd name="connsiteY2" fmla="*/ 4184112 h 4626029"/>
              <a:gd name="connsiteX3" fmla="*/ 9715268 w 14556597"/>
              <a:gd name="connsiteY3" fmla="*/ 4184112 h 4626029"/>
              <a:gd name="connsiteX4" fmla="*/ 10416908 w 14556597"/>
              <a:gd name="connsiteY4" fmla="*/ 4626029 h 4626029"/>
              <a:gd name="connsiteX5" fmla="*/ 5139641 w 14556597"/>
              <a:gd name="connsiteY5" fmla="*/ 4626029 h 4626029"/>
              <a:gd name="connsiteX6" fmla="*/ 0 w 14556597"/>
              <a:gd name="connsiteY6" fmla="*/ 1403498 h 4626029"/>
              <a:gd name="connsiteX7" fmla="*/ 3269810 w 14556597"/>
              <a:gd name="connsiteY7" fmla="*/ 1403500 h 4626029"/>
              <a:gd name="connsiteX0" fmla="*/ 1031357 w 10416908"/>
              <a:gd name="connsiteY0" fmla="*/ 0 h 4626029"/>
              <a:gd name="connsiteX1" fmla="*/ 7913412 w 10416908"/>
              <a:gd name="connsiteY1" fmla="*/ 3 h 4626029"/>
              <a:gd name="connsiteX2" fmla="*/ 8421611 w 10416908"/>
              <a:gd name="connsiteY2" fmla="*/ 313860 h 4626029"/>
              <a:gd name="connsiteX3" fmla="*/ 9715268 w 10416908"/>
              <a:gd name="connsiteY3" fmla="*/ 4184112 h 4626029"/>
              <a:gd name="connsiteX4" fmla="*/ 10416908 w 10416908"/>
              <a:gd name="connsiteY4" fmla="*/ 4626029 h 4626029"/>
              <a:gd name="connsiteX5" fmla="*/ 5139641 w 10416908"/>
              <a:gd name="connsiteY5" fmla="*/ 4626029 h 4626029"/>
              <a:gd name="connsiteX6" fmla="*/ 0 w 10416908"/>
              <a:gd name="connsiteY6" fmla="*/ 1403498 h 4626029"/>
              <a:gd name="connsiteX7" fmla="*/ 3269810 w 10416908"/>
              <a:gd name="connsiteY7" fmla="*/ 1403500 h 4626029"/>
              <a:gd name="connsiteX8" fmla="*/ 1031357 w 10416908"/>
              <a:gd name="connsiteY8" fmla="*/ 0 h 4626029"/>
              <a:gd name="connsiteX0" fmla="*/ 1031357 w 9715268"/>
              <a:gd name="connsiteY0" fmla="*/ 0 h 4626029"/>
              <a:gd name="connsiteX1" fmla="*/ 7913412 w 9715268"/>
              <a:gd name="connsiteY1" fmla="*/ 3 h 4626029"/>
              <a:gd name="connsiteX2" fmla="*/ 8421611 w 9715268"/>
              <a:gd name="connsiteY2" fmla="*/ 313860 h 4626029"/>
              <a:gd name="connsiteX3" fmla="*/ 9715268 w 9715268"/>
              <a:gd name="connsiteY3" fmla="*/ 4184112 h 4626029"/>
              <a:gd name="connsiteX4" fmla="*/ 8428620 w 9715268"/>
              <a:gd name="connsiteY4" fmla="*/ 4626029 h 4626029"/>
              <a:gd name="connsiteX5" fmla="*/ 5139641 w 9715268"/>
              <a:gd name="connsiteY5" fmla="*/ 4626029 h 4626029"/>
              <a:gd name="connsiteX6" fmla="*/ 0 w 9715268"/>
              <a:gd name="connsiteY6" fmla="*/ 1403498 h 4626029"/>
              <a:gd name="connsiteX7" fmla="*/ 3269810 w 9715268"/>
              <a:gd name="connsiteY7" fmla="*/ 1403500 h 4626029"/>
              <a:gd name="connsiteX8" fmla="*/ 1031357 w 9715268"/>
              <a:gd name="connsiteY8" fmla="*/ 0 h 4626029"/>
              <a:gd name="connsiteX0" fmla="*/ 1031357 w 8428620"/>
              <a:gd name="connsiteY0" fmla="*/ 0 h 4626029"/>
              <a:gd name="connsiteX1" fmla="*/ 7913412 w 8428620"/>
              <a:gd name="connsiteY1" fmla="*/ 3 h 4626029"/>
              <a:gd name="connsiteX2" fmla="*/ 8421611 w 8428620"/>
              <a:gd name="connsiteY2" fmla="*/ 313860 h 4626029"/>
              <a:gd name="connsiteX3" fmla="*/ 8428620 w 8428620"/>
              <a:gd name="connsiteY3" fmla="*/ 4626029 h 4626029"/>
              <a:gd name="connsiteX4" fmla="*/ 5139641 w 8428620"/>
              <a:gd name="connsiteY4" fmla="*/ 4626029 h 4626029"/>
              <a:gd name="connsiteX5" fmla="*/ 0 w 8428620"/>
              <a:gd name="connsiteY5" fmla="*/ 1403498 h 4626029"/>
              <a:gd name="connsiteX6" fmla="*/ 3269810 w 8428620"/>
              <a:gd name="connsiteY6" fmla="*/ 1403500 h 4626029"/>
              <a:gd name="connsiteX7" fmla="*/ 1031357 w 8428620"/>
              <a:gd name="connsiteY7" fmla="*/ 0 h 462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8620" h="4626029">
                <a:moveTo>
                  <a:pt x="1031357" y="0"/>
                </a:moveTo>
                <a:lnTo>
                  <a:pt x="7913412" y="3"/>
                </a:lnTo>
                <a:lnTo>
                  <a:pt x="8421611" y="313860"/>
                </a:lnTo>
                <a:cubicBezTo>
                  <a:pt x="8423947" y="1751250"/>
                  <a:pt x="8426284" y="3188639"/>
                  <a:pt x="8428620" y="4626029"/>
                </a:cubicBezTo>
                <a:lnTo>
                  <a:pt x="5139641" y="4626029"/>
                </a:lnTo>
                <a:lnTo>
                  <a:pt x="0" y="1403498"/>
                </a:lnTo>
                <a:lnTo>
                  <a:pt x="3269810" y="1403500"/>
                </a:lnTo>
                <a:lnTo>
                  <a:pt x="1031357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None/>
              <a:tabLst/>
              <a:defRPr b="1" i="0">
                <a:latin typeface="Lato" panose="020F0502020204030203" pitchFamily="34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2000"/>
            </a:lvl6pPr>
            <a:lvl7pPr>
              <a:defRPr sz="1800"/>
            </a:lvl7pPr>
            <a:lvl8pPr>
              <a:defRPr sz="2000"/>
            </a:lvl8pPr>
            <a:lvl9pPr>
              <a:defRPr sz="1800" b="1" i="0">
                <a:latin typeface="Lato" panose="020F0502020204030203" pitchFamily="34" charset="77"/>
              </a:defRPr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Click to Insert Photo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57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20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ECTING ORG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20F65-94EE-204E-8883-AE1BE337B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7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TECTING ORG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20F65-94EE-204E-8883-AE1BE337B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0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3EA42F0-4596-D649-9384-C46057A97D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3654" y="4114799"/>
            <a:ext cx="7247566" cy="1563077"/>
          </a:xfrm>
        </p:spPr>
        <p:txBody>
          <a:bodyPr lIns="0" tIns="0" rIns="0" bIns="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514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69B9A6B-869F-D441-B6BB-9FD8A0F7D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778"/>
          <a:stretch/>
        </p:blipFill>
        <p:spPr>
          <a:xfrm>
            <a:off x="0" y="6156960"/>
            <a:ext cx="12179300" cy="7010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0C5E8-D835-8748-9921-9E3AF2AB3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CE276-F27A-8049-A51A-08F3D848DD6D}"/>
              </a:ext>
            </a:extLst>
          </p:cNvPr>
          <p:cNvSpPr txBox="1"/>
          <p:nvPr userDrawn="1"/>
        </p:nvSpPr>
        <p:spPr>
          <a:xfrm>
            <a:off x="4815840" y="6661150"/>
            <a:ext cx="2560320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25">
                <a:solidFill>
                  <a:schemeClr val="accent5"/>
                </a:solidFill>
              </a:rPr>
              <a:t>Confidential and proprietary information. © 2022 Stericycle,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1475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8F867C-F999-084D-A224-9ACB9411B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2200" y="1950057"/>
            <a:ext cx="5216463" cy="438873"/>
          </a:xfrm>
        </p:spPr>
        <p:txBody>
          <a:bodyPr/>
          <a:lstStyle>
            <a:lvl1pPr marL="0" indent="0" algn="r">
              <a:buNone/>
              <a:defRPr sz="20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C7BFE0-1AE3-484A-8128-9BDE0801F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2200" y="0"/>
            <a:ext cx="5216463" cy="1833078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360A57E-2B86-B046-A51C-49F3CA02E1F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179300" y="3454286"/>
            <a:ext cx="1249363" cy="352425"/>
          </a:xfrm>
        </p:spPr>
        <p:txBody>
          <a:bodyPr anchor="ctr"/>
          <a:lstStyle>
            <a:lvl1pPr marL="0" indent="0" algn="r">
              <a:buNone/>
              <a:defRPr sz="10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1512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27C4CF-3C60-734B-A04C-C4ECC731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"/>
            <a:ext cx="10972798" cy="961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BAF3F-EBA5-B548-8D26-4DB08D0B0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273940"/>
            <a:ext cx="10972798" cy="49030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9004B-CF85-6C41-8629-31C536932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451" y="6464300"/>
            <a:ext cx="393700" cy="393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 b="1" i="0">
                <a:solidFill>
                  <a:schemeClr val="accent5"/>
                </a:solidFill>
                <a:latin typeface="Lato" panose="020F0502020204030203" pitchFamily="34" charset="77"/>
              </a:defRPr>
            </a:lvl1pPr>
          </a:lstStyle>
          <a:p>
            <a:fld id="{844A7BE3-C3F0-B948-99CD-14097BE18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A5A4F-375C-C246-B3E2-EA8C9A5ACEA4}"/>
              </a:ext>
            </a:extLst>
          </p:cNvPr>
          <p:cNvSpPr txBox="1"/>
          <p:nvPr userDrawn="1"/>
        </p:nvSpPr>
        <p:spPr>
          <a:xfrm>
            <a:off x="4815840" y="6661150"/>
            <a:ext cx="2560320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25">
                <a:solidFill>
                  <a:schemeClr val="accent5"/>
                </a:solidFill>
              </a:rPr>
              <a:t>Confidential and proprietary information. © 2022 Stericycle,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647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80" r:id="rId2"/>
    <p:sldLayoutId id="2147483768" r:id="rId3"/>
    <p:sldLayoutId id="2147483709" r:id="rId4"/>
    <p:sldLayoutId id="2147483745" r:id="rId5"/>
    <p:sldLayoutId id="2147483787" r:id="rId6"/>
    <p:sldLayoutId id="2147483782" r:id="rId7"/>
    <p:sldLayoutId id="2147483785" r:id="rId8"/>
    <p:sldLayoutId id="2147483729" r:id="rId9"/>
    <p:sldLayoutId id="2147483760" r:id="rId10"/>
    <p:sldLayoutId id="2147483707" r:id="rId11"/>
    <p:sldLayoutId id="2147483769" r:id="rId12"/>
    <p:sldLayoutId id="2147483770" r:id="rId13"/>
    <p:sldLayoutId id="2147483731" r:id="rId14"/>
    <p:sldLayoutId id="2147483771" r:id="rId15"/>
    <p:sldLayoutId id="2147483772" r:id="rId16"/>
    <p:sldLayoutId id="2147483751" r:id="rId17"/>
    <p:sldLayoutId id="2147483784" r:id="rId18"/>
    <p:sldLayoutId id="2147483781" r:id="rId19"/>
    <p:sldLayoutId id="2147483786" r:id="rId20"/>
    <p:sldLayoutId id="2147483777" r:id="rId21"/>
    <p:sldLayoutId id="2147483749" r:id="rId22"/>
    <p:sldLayoutId id="2147483773" r:id="rId23"/>
    <p:sldLayoutId id="2147483765" r:id="rId24"/>
    <p:sldLayoutId id="2147483683" r:id="rId25"/>
    <p:sldLayoutId id="2147483763" r:id="rId26"/>
    <p:sldLayoutId id="2147483767" r:id="rId27"/>
    <p:sldLayoutId id="2147483708" r:id="rId28"/>
    <p:sldLayoutId id="2147483779" r:id="rId29"/>
    <p:sldLayoutId id="2147483755" r:id="rId30"/>
    <p:sldLayoutId id="2147483766" r:id="rId31"/>
    <p:sldLayoutId id="2147483778" r:id="rId32"/>
    <p:sldLayoutId id="2147483783" r:id="rId33"/>
    <p:sldLayoutId id="2147483714" r:id="rId34"/>
    <p:sldLayoutId id="2147483716" r:id="rId35"/>
    <p:sldLayoutId id="2147483774" r:id="rId36"/>
    <p:sldLayoutId id="2147483715" r:id="rId37"/>
    <p:sldLayoutId id="2147483685" r:id="rId38"/>
    <p:sldLayoutId id="2147483754" r:id="rId39"/>
    <p:sldLayoutId id="2147483776" r:id="rId40"/>
    <p:sldLayoutId id="2147483775" r:id="rId41"/>
    <p:sldLayoutId id="2147483744" r:id="rId42"/>
    <p:sldLayoutId id="2147483680" r:id="rId43"/>
    <p:sldLayoutId id="2147483686" r:id="rId4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accent5"/>
          </a:solidFill>
          <a:latin typeface="Lato Light" panose="020F0302020204030203" pitchFamily="34" charset="77"/>
          <a:ea typeface="Lato Light" panose="020F0302020204030203" pitchFamily="34" charset="77"/>
          <a:cs typeface="Lato Light" panose="020F0302020204030203" pitchFamily="34" charset="77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b="1" i="0" kern="1200">
          <a:solidFill>
            <a:schemeClr val="accent5"/>
          </a:solidFill>
          <a:latin typeface="Lato" panose="020F0502020204030203" pitchFamily="34" charset="77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System Font Regular"/>
        <a:buChar char="-"/>
        <a:defRPr sz="1800" b="1" i="0" kern="1200">
          <a:solidFill>
            <a:schemeClr val="accent5"/>
          </a:solidFill>
          <a:latin typeface="Lato" panose="020F0502020204030203" pitchFamily="34" charset="77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System Font Regular"/>
        <a:buChar char="-"/>
        <a:defRPr sz="1600" b="1" i="0" kern="1200">
          <a:solidFill>
            <a:schemeClr val="accent5"/>
          </a:solidFill>
          <a:latin typeface="Lato" panose="020F0502020204030203" pitchFamily="34" charset="77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System Font Regular"/>
        <a:buChar char="-"/>
        <a:defRPr sz="1400" b="1" i="0" kern="1200">
          <a:solidFill>
            <a:schemeClr val="accent5"/>
          </a:solidFill>
          <a:latin typeface="Lato" panose="020F0502020204030203" pitchFamily="34" charset="77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System Font Regular"/>
        <a:buChar char="-"/>
        <a:defRPr sz="1400" b="1" i="0" kern="1200">
          <a:solidFill>
            <a:schemeClr val="accent5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www.stericycle.com/en-us/about-us/our-stories/stericycle-partners-with-national-park-service" TargetMode="Externa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2A1657-2D80-448A-8F19-66DFFF6B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&amp; Corporate Social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62741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A9374C-C301-0241-AD0A-3DDAEA74C4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2701" y="4068729"/>
            <a:ext cx="1903591" cy="813797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Lato Light" panose="020F0302020204030203" pitchFamily="34" charset="77"/>
              </a:rPr>
              <a:t>POUNDS</a:t>
            </a:r>
            <a:r>
              <a:rPr lang="en-US"/>
              <a:t> </a:t>
            </a:r>
          </a:p>
          <a:p>
            <a:r>
              <a:rPr lang="en-US" sz="1200">
                <a:latin typeface="Lato Light" panose="020F0302020204030203" pitchFamily="34" charset="77"/>
              </a:rPr>
              <a:t>of Paper </a:t>
            </a:r>
            <a:br>
              <a:rPr lang="en-US" sz="1200">
                <a:latin typeface="Lato Light" panose="020F0302020204030203" pitchFamily="34" charset="77"/>
              </a:rPr>
            </a:br>
            <a:r>
              <a:rPr lang="en-US" sz="1200">
                <a:latin typeface="Lato Light" panose="020F0302020204030203" pitchFamily="34" charset="77"/>
              </a:rPr>
              <a:t>Securely Recycled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93D72-2C4E-ED4F-AF49-877C806AB2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37159" y="4068729"/>
            <a:ext cx="1903591" cy="813797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Lato Light" panose="020F0302020204030203" pitchFamily="34" charset="77"/>
              </a:rPr>
              <a:t>TREES SAVED</a:t>
            </a:r>
          </a:p>
          <a:p>
            <a:r>
              <a:rPr lang="en-US" sz="1200">
                <a:latin typeface="Lato Light" panose="020F0302020204030203" pitchFamily="34" charset="77"/>
              </a:rPr>
              <a:t>(Absorbing 138M of CO</a:t>
            </a:r>
            <a:r>
              <a:rPr lang="en-US" sz="1200" baseline="30000">
                <a:latin typeface="Lato Light" panose="020F0302020204030203" pitchFamily="34" charset="77"/>
              </a:rPr>
              <a:t>2</a:t>
            </a:r>
            <a:r>
              <a:rPr lang="en-US" sz="1200">
                <a:latin typeface="Lato Light" panose="020F0302020204030203" pitchFamily="34" charset="77"/>
              </a:rPr>
              <a:t>) </a:t>
            </a:r>
          </a:p>
          <a:p>
            <a:endParaRPr lang="en-US" sz="1200">
              <a:latin typeface="Lato Light" panose="020F0302020204030203" pitchFamily="34" charset="77"/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C4B2F-3909-0844-83E6-71F6E9FF8C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41618" y="4068729"/>
            <a:ext cx="1903591" cy="813797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Lato Light" panose="020F0302020204030203" pitchFamily="34" charset="77"/>
              </a:rPr>
              <a:t>CUBIC YARDS </a:t>
            </a:r>
          </a:p>
          <a:p>
            <a:r>
              <a:rPr lang="en-US" sz="1200">
                <a:latin typeface="Lato Light" panose="020F0302020204030203" pitchFamily="34" charset="77"/>
              </a:rPr>
              <a:t>of Landfill Space Saved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8FADF-0179-EA48-A4B4-C52435D471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46077" y="4068729"/>
            <a:ext cx="1903591" cy="813797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Lato Light" panose="020F0302020204030203" pitchFamily="34" charset="77"/>
              </a:rPr>
              <a:t>KILOWATTS</a:t>
            </a:r>
          </a:p>
          <a:p>
            <a:r>
              <a:rPr lang="en-US" sz="1200">
                <a:latin typeface="Lato Light" panose="020F0302020204030203" pitchFamily="34" charset="77"/>
              </a:rPr>
              <a:t>of Energy Saved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DA50D1-A1F1-F34D-B8F3-33F89A9A17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45980" y="4068729"/>
            <a:ext cx="1510503" cy="813797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Lato Light" panose="020F0302020204030203" pitchFamily="34" charset="77"/>
              </a:rPr>
              <a:t>GALLONS </a:t>
            </a:r>
          </a:p>
          <a:p>
            <a:r>
              <a:rPr lang="en-US" sz="1200">
                <a:latin typeface="Lato Light" panose="020F0302020204030203" pitchFamily="34" charset="77"/>
              </a:rPr>
              <a:t>of Water Saved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DE92B-9127-324D-AB92-7975373574F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844A7BE3-C3F0-B948-99CD-14097BE1855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FC5F144-2042-4C40-89B0-5A1E7EBE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4" y="1794429"/>
            <a:ext cx="10330072" cy="361355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58595B"/>
              </a:buClr>
            </a:pPr>
            <a:r>
              <a:rPr lang="en-US" sz="2600" b="1" dirty="0">
                <a:solidFill>
                  <a:srgbClr val="FF5633"/>
                </a:solidFill>
                <a:latin typeface="Lato" panose="020F0502020204030203" pitchFamily="34" charset="77"/>
                <a:ea typeface="Roboto"/>
                <a:cs typeface="+mn-cs"/>
                <a:sym typeface="Roboto"/>
              </a:rPr>
              <a:t>2022 CORPORATE SOCIAL RESPONSIBILITY REPORT HIGHLIGHTS</a:t>
            </a:r>
            <a:endParaRPr lang="en-US" sz="2600" b="1" dirty="0">
              <a:solidFill>
                <a:srgbClr val="133B5C"/>
              </a:solidFill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0B853-DC43-104E-BCDF-892749BC0CA3}"/>
              </a:ext>
            </a:extLst>
          </p:cNvPr>
          <p:cNvSpPr/>
          <p:nvPr/>
        </p:nvSpPr>
        <p:spPr>
          <a:xfrm>
            <a:off x="2971361" y="5838126"/>
            <a:ext cx="6096000" cy="21544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en-US" sz="800" b="1">
                <a:solidFill>
                  <a:schemeClr val="accent5">
                    <a:lumMod val="40000"/>
                    <a:lumOff val="60000"/>
                  </a:schemeClr>
                </a:solidFill>
                <a:latin typeface="Lato"/>
                <a:ea typeface="Lato"/>
                <a:cs typeface="Lato"/>
              </a:rPr>
              <a:t>Impact estimates assume full containers for services as containers are not individually weighed and fill levels not tracked.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887FA8-DC69-F141-B2D0-28BB375C81E4}"/>
              </a:ext>
            </a:extLst>
          </p:cNvPr>
          <p:cNvSpPr/>
          <p:nvPr/>
        </p:nvSpPr>
        <p:spPr>
          <a:xfrm>
            <a:off x="2493349" y="6052905"/>
            <a:ext cx="705202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b="1" u="sng" dirty="0">
                <a:solidFill>
                  <a:srgbClr val="FF0000"/>
                </a:solidFill>
                <a:latin typeface="Lato" panose="020F0502020204030203" pitchFamily="34" charset="77"/>
              </a:rPr>
              <a:t>https://www.usi.edu/recycle/paper-recycling-facts/</a:t>
            </a:r>
          </a:p>
        </p:txBody>
      </p:sp>
      <p:sp>
        <p:nvSpPr>
          <p:cNvPr id="16" name="Title 14">
            <a:extLst>
              <a:ext uri="{FF2B5EF4-FFF2-40B4-BE49-F238E27FC236}">
                <a16:creationId xmlns:a16="http://schemas.microsoft.com/office/drawing/2014/main" id="{F66CC14B-DAF0-5B46-BBAF-5158DA0C84E8}"/>
              </a:ext>
            </a:extLst>
          </p:cNvPr>
          <p:cNvSpPr txBox="1">
            <a:spLocks/>
          </p:cNvSpPr>
          <p:nvPr/>
        </p:nvSpPr>
        <p:spPr>
          <a:xfrm>
            <a:off x="1908597" y="345435"/>
            <a:ext cx="8367395" cy="96184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accent5"/>
                </a:solidFill>
                <a:latin typeface="Lato Light" panose="020F0302020204030203" pitchFamily="34" charset="77"/>
                <a:ea typeface="Lato Light" panose="020F0302020204030203" pitchFamily="34" charset="77"/>
                <a:cs typeface="Lato Light" panose="020F0302020204030203" pitchFamily="34" charset="77"/>
              </a:defRPr>
            </a:lvl1pPr>
          </a:lstStyle>
          <a:p>
            <a:pPr algn="ctr"/>
            <a:r>
              <a:rPr lang="en-US" sz="4000">
                <a:solidFill>
                  <a:schemeClr val="tx2"/>
                </a:solidFill>
                <a:latin typeface="Lato Light"/>
                <a:ea typeface="Lato Light"/>
                <a:cs typeface="Lato Light"/>
              </a:rPr>
              <a:t>Supporting Our Customer's Sustainability Goals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2B9509-CA48-4D4D-929D-2456311B96A2}"/>
              </a:ext>
            </a:extLst>
          </p:cNvPr>
          <p:cNvSpPr/>
          <p:nvPr/>
        </p:nvSpPr>
        <p:spPr>
          <a:xfrm>
            <a:off x="822839" y="3322438"/>
            <a:ext cx="13324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133B5C"/>
                </a:solidFill>
                <a:latin typeface="Lato" panose="020F0502020204030203" pitchFamily="34" charset="77"/>
              </a:rPr>
              <a:t>1.1B</a:t>
            </a:r>
            <a:endParaRPr lang="en-US" sz="1400" b="1">
              <a:latin typeface="Lato" panose="020F0502020204030203" pitchFamily="34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7B3B23-AD9A-C94B-99C6-E431FF0BDDB8}"/>
              </a:ext>
            </a:extLst>
          </p:cNvPr>
          <p:cNvSpPr/>
          <p:nvPr/>
        </p:nvSpPr>
        <p:spPr>
          <a:xfrm>
            <a:off x="2865984" y="3322438"/>
            <a:ext cx="1816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133B5C"/>
                </a:solidFill>
                <a:latin typeface="Lato" panose="020F0502020204030203" pitchFamily="34" charset="77"/>
              </a:rPr>
              <a:t>9.35M</a:t>
            </a:r>
            <a:endParaRPr lang="en-US" sz="1400" b="1">
              <a:latin typeface="Lato" panose="020F0502020204030203" pitchFamily="34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35F8A9-6BC8-4740-8D91-22C1D0C8CFEF}"/>
              </a:ext>
            </a:extLst>
          </p:cNvPr>
          <p:cNvSpPr/>
          <p:nvPr/>
        </p:nvSpPr>
        <p:spPr>
          <a:xfrm>
            <a:off x="5187550" y="3322438"/>
            <a:ext cx="1816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133B5C"/>
                </a:solidFill>
                <a:latin typeface="Lato" panose="020F0502020204030203" pitchFamily="34" charset="77"/>
              </a:rPr>
              <a:t>1.65M</a:t>
            </a:r>
            <a:endParaRPr lang="en-US" sz="1400" b="1">
              <a:latin typeface="Lato" panose="020F0502020204030203" pitchFamily="34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394D5C-007D-EA43-94C1-FC2AA2CA60B2}"/>
              </a:ext>
            </a:extLst>
          </p:cNvPr>
          <p:cNvSpPr/>
          <p:nvPr/>
        </p:nvSpPr>
        <p:spPr>
          <a:xfrm>
            <a:off x="7687801" y="3322438"/>
            <a:ext cx="13324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133B5C"/>
                </a:solidFill>
                <a:latin typeface="Lato" panose="020F0502020204030203" pitchFamily="34" charset="77"/>
              </a:rPr>
              <a:t>2.2B</a:t>
            </a:r>
            <a:endParaRPr lang="en-US" sz="1400" b="1">
              <a:latin typeface="Lato" panose="020F0502020204030203" pitchFamily="34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3953D0-1729-014E-810F-6F8653C3D89D}"/>
              </a:ext>
            </a:extLst>
          </p:cNvPr>
          <p:cNvSpPr/>
          <p:nvPr/>
        </p:nvSpPr>
        <p:spPr>
          <a:xfrm>
            <a:off x="10035023" y="3322438"/>
            <a:ext cx="13324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133B5C"/>
                </a:solidFill>
                <a:latin typeface="Lato" panose="020F0502020204030203" pitchFamily="34" charset="77"/>
              </a:rPr>
              <a:t>3.9B</a:t>
            </a:r>
            <a:endParaRPr lang="en-US" sz="1400" b="1" dirty="0">
              <a:latin typeface="Lato" panose="020F0502020204030203" pitchFamily="34" charset="77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706578-A05E-D04B-9495-37B6485E0EB3}"/>
              </a:ext>
            </a:extLst>
          </p:cNvPr>
          <p:cNvCxnSpPr>
            <a:cxnSpLocks/>
          </p:cNvCxnSpPr>
          <p:nvPr/>
        </p:nvCxnSpPr>
        <p:spPr>
          <a:xfrm flipH="1" flipV="1">
            <a:off x="9550101" y="2619676"/>
            <a:ext cx="1" cy="2286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4B787B-EF01-A847-85A5-AF7E7880A607}"/>
              </a:ext>
            </a:extLst>
          </p:cNvPr>
          <p:cNvCxnSpPr>
            <a:cxnSpLocks/>
          </p:cNvCxnSpPr>
          <p:nvPr/>
        </p:nvCxnSpPr>
        <p:spPr>
          <a:xfrm flipH="1" flipV="1">
            <a:off x="7245642" y="2619676"/>
            <a:ext cx="1" cy="2286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0476BE-5071-7E49-8F96-911C50CDF706}"/>
              </a:ext>
            </a:extLst>
          </p:cNvPr>
          <p:cNvCxnSpPr>
            <a:cxnSpLocks/>
          </p:cNvCxnSpPr>
          <p:nvPr/>
        </p:nvCxnSpPr>
        <p:spPr>
          <a:xfrm flipH="1" flipV="1">
            <a:off x="4941184" y="2619676"/>
            <a:ext cx="1" cy="2286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39B9EA0-F965-9246-B601-49CD290FA2B9}"/>
              </a:ext>
            </a:extLst>
          </p:cNvPr>
          <p:cNvCxnSpPr>
            <a:cxnSpLocks/>
          </p:cNvCxnSpPr>
          <p:nvPr/>
        </p:nvCxnSpPr>
        <p:spPr>
          <a:xfrm flipH="1" flipV="1">
            <a:off x="2636725" y="2619676"/>
            <a:ext cx="1" cy="2286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DCDC6365-7EE5-2B41-8AFF-1515D17F8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500" y="2428446"/>
            <a:ext cx="893992" cy="893992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B7E4EBE5-2B95-1D49-9C28-8EA5063EC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2021" y="2461297"/>
            <a:ext cx="936315" cy="76075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DBBD99D1-0691-C549-84F9-C8E52B55C5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36516" y="2550394"/>
            <a:ext cx="634985" cy="74339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5D8E6788-E712-7E4B-BA09-E873BE91E6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05807" y="2503743"/>
            <a:ext cx="790848" cy="743397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ECD7B11D-F5B1-AF43-81F3-7BE65110EB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49150" y="2570981"/>
            <a:ext cx="881179" cy="6988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4F5F57-13C7-6E4F-963E-1C73386E42FE}"/>
              </a:ext>
            </a:extLst>
          </p:cNvPr>
          <p:cNvSpPr/>
          <p:nvPr/>
        </p:nvSpPr>
        <p:spPr>
          <a:xfrm>
            <a:off x="4941184" y="5628817"/>
            <a:ext cx="24785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b="1">
                <a:solidFill>
                  <a:schemeClr val="accent5"/>
                </a:solidFill>
                <a:latin typeface="Lato" panose="020F0502020204030203" pitchFamily="34" charset="77"/>
                <a:ea typeface="Lato"/>
                <a:cs typeface="Lato"/>
                <a:sym typeface="Lato"/>
              </a:rPr>
              <a:t>Source: Stericycle Corporate Social Responsibility Report, 2021.</a:t>
            </a:r>
          </a:p>
        </p:txBody>
      </p:sp>
    </p:spTree>
    <p:extLst>
      <p:ext uri="{BB962C8B-B14F-4D97-AF65-F5344CB8AC3E}">
        <p14:creationId xmlns:p14="http://schemas.microsoft.com/office/powerpoint/2010/main" val="135306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7C89440-D9BC-5E54-5808-6795DF5EFEF0}"/>
              </a:ext>
            </a:extLst>
          </p:cNvPr>
          <p:cNvSpPr txBox="1">
            <a:spLocks/>
          </p:cNvSpPr>
          <p:nvPr/>
        </p:nvSpPr>
        <p:spPr>
          <a:xfrm>
            <a:off x="495673" y="5100994"/>
            <a:ext cx="2782055" cy="6743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accent4"/>
                </a:solidFill>
                <a:latin typeface="Lato Light" panose="020F0302020204030203" pitchFamily="34" charset="77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r>
              <a:rPr lang="en-US" sz="1600">
                <a:solidFill>
                  <a:schemeClr val="accent5"/>
                </a:solidFill>
                <a:latin typeface="Lato"/>
                <a:ea typeface="Lato Thin"/>
                <a:cs typeface="Lato Thin"/>
              </a:rPr>
              <a:t>Restoring and protecting wetland resources through a $1M, 5-year commitment</a:t>
            </a:r>
            <a:r>
              <a:rPr lang="en-US" sz="1600" baseline="30000">
                <a:solidFill>
                  <a:schemeClr val="accent5"/>
                </a:solidFill>
                <a:latin typeface="Lato"/>
                <a:ea typeface="Lato Thin"/>
                <a:cs typeface="Lato Thin"/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36E38D-1A39-EF6B-6DBD-26153C5187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114" y="3767397"/>
            <a:ext cx="2288618" cy="1368321"/>
          </a:xfrm>
          <a:prstGeom prst="rect">
            <a:avLst/>
          </a:prstGeom>
        </p:spPr>
      </p:pic>
      <p:sp>
        <p:nvSpPr>
          <p:cNvPr id="36" name="Freeform 35">
            <a:extLst>
              <a:ext uri="{FF2B5EF4-FFF2-40B4-BE49-F238E27FC236}">
                <a16:creationId xmlns:a16="http://schemas.microsoft.com/office/drawing/2014/main" id="{AE167C29-6F20-78DA-DCAF-55E4AD2CAEEA}"/>
              </a:ext>
            </a:extLst>
          </p:cNvPr>
          <p:cNvSpPr/>
          <p:nvPr/>
        </p:nvSpPr>
        <p:spPr>
          <a:xfrm>
            <a:off x="-6688" y="-32657"/>
            <a:ext cx="12224906" cy="5908995"/>
          </a:xfrm>
          <a:custGeom>
            <a:avLst/>
            <a:gdLst>
              <a:gd name="connsiteX0" fmla="*/ 753035 w 12223376"/>
              <a:gd name="connsiteY0" fmla="*/ 0 h 5647765"/>
              <a:gd name="connsiteX1" fmla="*/ 6965576 w 12223376"/>
              <a:gd name="connsiteY1" fmla="*/ 0 h 5647765"/>
              <a:gd name="connsiteX2" fmla="*/ 10273553 w 12223376"/>
              <a:gd name="connsiteY2" fmla="*/ 2138082 h 5647765"/>
              <a:gd name="connsiteX3" fmla="*/ 9063318 w 12223376"/>
              <a:gd name="connsiteY3" fmla="*/ 2138082 h 5647765"/>
              <a:gd name="connsiteX4" fmla="*/ 10986247 w 12223376"/>
              <a:gd name="connsiteY4" fmla="*/ 3334871 h 5647765"/>
              <a:gd name="connsiteX5" fmla="*/ 10502153 w 12223376"/>
              <a:gd name="connsiteY5" fmla="*/ 3334871 h 5647765"/>
              <a:gd name="connsiteX6" fmla="*/ 12223376 w 12223376"/>
              <a:gd name="connsiteY6" fmla="*/ 4450976 h 5647765"/>
              <a:gd name="connsiteX7" fmla="*/ 12196482 w 12223376"/>
              <a:gd name="connsiteY7" fmla="*/ 5647765 h 5647765"/>
              <a:gd name="connsiteX8" fmla="*/ 6508376 w 12223376"/>
              <a:gd name="connsiteY8" fmla="*/ 5647765 h 5647765"/>
              <a:gd name="connsiteX9" fmla="*/ 0 w 12223376"/>
              <a:gd name="connsiteY9" fmla="*/ 1573306 h 5647765"/>
              <a:gd name="connsiteX10" fmla="*/ 2904565 w 12223376"/>
              <a:gd name="connsiteY10" fmla="*/ 1573306 h 5647765"/>
              <a:gd name="connsiteX11" fmla="*/ 1385047 w 12223376"/>
              <a:gd name="connsiteY11" fmla="*/ 53788 h 5647765"/>
              <a:gd name="connsiteX12" fmla="*/ 416859 w 12223376"/>
              <a:gd name="connsiteY12" fmla="*/ 53788 h 5647765"/>
              <a:gd name="connsiteX13" fmla="*/ 753035 w 12223376"/>
              <a:gd name="connsiteY13" fmla="*/ 0 h 5647765"/>
              <a:gd name="connsiteX0" fmla="*/ 753035 w 12223376"/>
              <a:gd name="connsiteY0" fmla="*/ 0 h 5647765"/>
              <a:gd name="connsiteX1" fmla="*/ 6965576 w 12223376"/>
              <a:gd name="connsiteY1" fmla="*/ 0 h 5647765"/>
              <a:gd name="connsiteX2" fmla="*/ 10273553 w 12223376"/>
              <a:gd name="connsiteY2" fmla="*/ 2138082 h 5647765"/>
              <a:gd name="connsiteX3" fmla="*/ 9063318 w 12223376"/>
              <a:gd name="connsiteY3" fmla="*/ 2138082 h 5647765"/>
              <a:gd name="connsiteX4" fmla="*/ 10986247 w 12223376"/>
              <a:gd name="connsiteY4" fmla="*/ 3334871 h 5647765"/>
              <a:gd name="connsiteX5" fmla="*/ 10502153 w 12223376"/>
              <a:gd name="connsiteY5" fmla="*/ 3334871 h 5647765"/>
              <a:gd name="connsiteX6" fmla="*/ 12223376 w 12223376"/>
              <a:gd name="connsiteY6" fmla="*/ 4450976 h 5647765"/>
              <a:gd name="connsiteX7" fmla="*/ 12196482 w 12223376"/>
              <a:gd name="connsiteY7" fmla="*/ 5647765 h 5647765"/>
              <a:gd name="connsiteX8" fmla="*/ 6508376 w 12223376"/>
              <a:gd name="connsiteY8" fmla="*/ 5647765 h 5647765"/>
              <a:gd name="connsiteX9" fmla="*/ 0 w 12223376"/>
              <a:gd name="connsiteY9" fmla="*/ 1573306 h 5647765"/>
              <a:gd name="connsiteX10" fmla="*/ 2904565 w 12223376"/>
              <a:gd name="connsiteY10" fmla="*/ 1573306 h 5647765"/>
              <a:gd name="connsiteX11" fmla="*/ 416859 w 12223376"/>
              <a:gd name="connsiteY11" fmla="*/ 53788 h 5647765"/>
              <a:gd name="connsiteX12" fmla="*/ 753035 w 12223376"/>
              <a:gd name="connsiteY12" fmla="*/ 0 h 5647765"/>
              <a:gd name="connsiteX0" fmla="*/ 753035 w 12223376"/>
              <a:gd name="connsiteY0" fmla="*/ 13447 h 5661212"/>
              <a:gd name="connsiteX1" fmla="*/ 6965576 w 12223376"/>
              <a:gd name="connsiteY1" fmla="*/ 13447 h 5661212"/>
              <a:gd name="connsiteX2" fmla="*/ 10273553 w 12223376"/>
              <a:gd name="connsiteY2" fmla="*/ 2151529 h 5661212"/>
              <a:gd name="connsiteX3" fmla="*/ 9063318 w 12223376"/>
              <a:gd name="connsiteY3" fmla="*/ 2151529 h 5661212"/>
              <a:gd name="connsiteX4" fmla="*/ 10986247 w 12223376"/>
              <a:gd name="connsiteY4" fmla="*/ 3348318 h 5661212"/>
              <a:gd name="connsiteX5" fmla="*/ 10502153 w 12223376"/>
              <a:gd name="connsiteY5" fmla="*/ 3348318 h 5661212"/>
              <a:gd name="connsiteX6" fmla="*/ 12223376 w 12223376"/>
              <a:gd name="connsiteY6" fmla="*/ 4464423 h 5661212"/>
              <a:gd name="connsiteX7" fmla="*/ 12196482 w 12223376"/>
              <a:gd name="connsiteY7" fmla="*/ 5661212 h 5661212"/>
              <a:gd name="connsiteX8" fmla="*/ 6508376 w 12223376"/>
              <a:gd name="connsiteY8" fmla="*/ 5661212 h 5661212"/>
              <a:gd name="connsiteX9" fmla="*/ 0 w 12223376"/>
              <a:gd name="connsiteY9" fmla="*/ 1586753 h 5661212"/>
              <a:gd name="connsiteX10" fmla="*/ 2904565 w 12223376"/>
              <a:gd name="connsiteY10" fmla="*/ 1586753 h 5661212"/>
              <a:gd name="connsiteX11" fmla="*/ 322730 w 12223376"/>
              <a:gd name="connsiteY11" fmla="*/ 0 h 5661212"/>
              <a:gd name="connsiteX12" fmla="*/ 753035 w 12223376"/>
              <a:gd name="connsiteY12" fmla="*/ 13447 h 5661212"/>
              <a:gd name="connsiteX0" fmla="*/ 322730 w 12223376"/>
              <a:gd name="connsiteY0" fmla="*/ 0 h 5661212"/>
              <a:gd name="connsiteX1" fmla="*/ 6965576 w 12223376"/>
              <a:gd name="connsiteY1" fmla="*/ 13447 h 5661212"/>
              <a:gd name="connsiteX2" fmla="*/ 10273553 w 12223376"/>
              <a:gd name="connsiteY2" fmla="*/ 2151529 h 5661212"/>
              <a:gd name="connsiteX3" fmla="*/ 9063318 w 12223376"/>
              <a:gd name="connsiteY3" fmla="*/ 2151529 h 5661212"/>
              <a:gd name="connsiteX4" fmla="*/ 10986247 w 12223376"/>
              <a:gd name="connsiteY4" fmla="*/ 3348318 h 5661212"/>
              <a:gd name="connsiteX5" fmla="*/ 10502153 w 12223376"/>
              <a:gd name="connsiteY5" fmla="*/ 3348318 h 5661212"/>
              <a:gd name="connsiteX6" fmla="*/ 12223376 w 12223376"/>
              <a:gd name="connsiteY6" fmla="*/ 4464423 h 5661212"/>
              <a:gd name="connsiteX7" fmla="*/ 12196482 w 12223376"/>
              <a:gd name="connsiteY7" fmla="*/ 5661212 h 5661212"/>
              <a:gd name="connsiteX8" fmla="*/ 6508376 w 12223376"/>
              <a:gd name="connsiteY8" fmla="*/ 5661212 h 5661212"/>
              <a:gd name="connsiteX9" fmla="*/ 0 w 12223376"/>
              <a:gd name="connsiteY9" fmla="*/ 1586753 h 5661212"/>
              <a:gd name="connsiteX10" fmla="*/ 2904565 w 12223376"/>
              <a:gd name="connsiteY10" fmla="*/ 1586753 h 5661212"/>
              <a:gd name="connsiteX11" fmla="*/ 322730 w 12223376"/>
              <a:gd name="connsiteY11" fmla="*/ 0 h 5661212"/>
              <a:gd name="connsiteX0" fmla="*/ 322730 w 12236927"/>
              <a:gd name="connsiteY0" fmla="*/ 0 h 5661212"/>
              <a:gd name="connsiteX1" fmla="*/ 6965576 w 12236927"/>
              <a:gd name="connsiteY1" fmla="*/ 13447 h 5661212"/>
              <a:gd name="connsiteX2" fmla="*/ 10273553 w 12236927"/>
              <a:gd name="connsiteY2" fmla="*/ 2151529 h 5661212"/>
              <a:gd name="connsiteX3" fmla="*/ 9063318 w 12236927"/>
              <a:gd name="connsiteY3" fmla="*/ 2151529 h 5661212"/>
              <a:gd name="connsiteX4" fmla="*/ 10986247 w 12236927"/>
              <a:gd name="connsiteY4" fmla="*/ 3348318 h 5661212"/>
              <a:gd name="connsiteX5" fmla="*/ 10502153 w 12236927"/>
              <a:gd name="connsiteY5" fmla="*/ 3348318 h 5661212"/>
              <a:gd name="connsiteX6" fmla="*/ 12223376 w 12236927"/>
              <a:gd name="connsiteY6" fmla="*/ 4464423 h 5661212"/>
              <a:gd name="connsiteX7" fmla="*/ 12236927 w 12236927"/>
              <a:gd name="connsiteY7" fmla="*/ 5661212 h 5661212"/>
              <a:gd name="connsiteX8" fmla="*/ 6508376 w 12236927"/>
              <a:gd name="connsiteY8" fmla="*/ 5661212 h 5661212"/>
              <a:gd name="connsiteX9" fmla="*/ 0 w 12236927"/>
              <a:gd name="connsiteY9" fmla="*/ 1586753 h 5661212"/>
              <a:gd name="connsiteX10" fmla="*/ 2904565 w 12236927"/>
              <a:gd name="connsiteY10" fmla="*/ 1586753 h 5661212"/>
              <a:gd name="connsiteX11" fmla="*/ 322730 w 12236927"/>
              <a:gd name="connsiteY11" fmla="*/ 0 h 5661212"/>
              <a:gd name="connsiteX0" fmla="*/ 322730 w 12236927"/>
              <a:gd name="connsiteY0" fmla="*/ 0 h 5661212"/>
              <a:gd name="connsiteX1" fmla="*/ 6965576 w 12236927"/>
              <a:gd name="connsiteY1" fmla="*/ 13447 h 5661212"/>
              <a:gd name="connsiteX2" fmla="*/ 10273553 w 12236927"/>
              <a:gd name="connsiteY2" fmla="*/ 2151529 h 5661212"/>
              <a:gd name="connsiteX3" fmla="*/ 9063318 w 12236927"/>
              <a:gd name="connsiteY3" fmla="*/ 2151529 h 5661212"/>
              <a:gd name="connsiteX4" fmla="*/ 10986247 w 12236927"/>
              <a:gd name="connsiteY4" fmla="*/ 3348318 h 5661212"/>
              <a:gd name="connsiteX5" fmla="*/ 10502153 w 12236927"/>
              <a:gd name="connsiteY5" fmla="*/ 3348318 h 5661212"/>
              <a:gd name="connsiteX6" fmla="*/ 12223376 w 12236927"/>
              <a:gd name="connsiteY6" fmla="*/ 4464423 h 5661212"/>
              <a:gd name="connsiteX7" fmla="*/ 12236927 w 12236927"/>
              <a:gd name="connsiteY7" fmla="*/ 5661212 h 5661212"/>
              <a:gd name="connsiteX8" fmla="*/ 6508376 w 12236927"/>
              <a:gd name="connsiteY8" fmla="*/ 5661212 h 5661212"/>
              <a:gd name="connsiteX9" fmla="*/ 0 w 12236927"/>
              <a:gd name="connsiteY9" fmla="*/ 1586753 h 5661212"/>
              <a:gd name="connsiteX10" fmla="*/ 1745142 w 12236927"/>
              <a:gd name="connsiteY10" fmla="*/ 1612686 h 5661212"/>
              <a:gd name="connsiteX11" fmla="*/ 322730 w 12236927"/>
              <a:gd name="connsiteY11" fmla="*/ 0 h 5661212"/>
              <a:gd name="connsiteX0" fmla="*/ 53097 w 12236927"/>
              <a:gd name="connsiteY0" fmla="*/ 0 h 5648246"/>
              <a:gd name="connsiteX1" fmla="*/ 6965576 w 12236927"/>
              <a:gd name="connsiteY1" fmla="*/ 481 h 5648246"/>
              <a:gd name="connsiteX2" fmla="*/ 10273553 w 12236927"/>
              <a:gd name="connsiteY2" fmla="*/ 2138563 h 5648246"/>
              <a:gd name="connsiteX3" fmla="*/ 9063318 w 12236927"/>
              <a:gd name="connsiteY3" fmla="*/ 2138563 h 5648246"/>
              <a:gd name="connsiteX4" fmla="*/ 10986247 w 12236927"/>
              <a:gd name="connsiteY4" fmla="*/ 3335352 h 5648246"/>
              <a:gd name="connsiteX5" fmla="*/ 10502153 w 12236927"/>
              <a:gd name="connsiteY5" fmla="*/ 3335352 h 5648246"/>
              <a:gd name="connsiteX6" fmla="*/ 12223376 w 12236927"/>
              <a:gd name="connsiteY6" fmla="*/ 4451457 h 5648246"/>
              <a:gd name="connsiteX7" fmla="*/ 12236927 w 12236927"/>
              <a:gd name="connsiteY7" fmla="*/ 5648246 h 5648246"/>
              <a:gd name="connsiteX8" fmla="*/ 6508376 w 12236927"/>
              <a:gd name="connsiteY8" fmla="*/ 5648246 h 5648246"/>
              <a:gd name="connsiteX9" fmla="*/ 0 w 12236927"/>
              <a:gd name="connsiteY9" fmla="*/ 1573787 h 5648246"/>
              <a:gd name="connsiteX10" fmla="*/ 1745142 w 12236927"/>
              <a:gd name="connsiteY10" fmla="*/ 1599720 h 5648246"/>
              <a:gd name="connsiteX11" fmla="*/ 53097 w 12236927"/>
              <a:gd name="connsiteY11" fmla="*/ 0 h 5648246"/>
              <a:gd name="connsiteX0" fmla="*/ 53097 w 12236927"/>
              <a:gd name="connsiteY0" fmla="*/ 0 h 5648246"/>
              <a:gd name="connsiteX1" fmla="*/ 620226 w 12236927"/>
              <a:gd name="connsiteY1" fmla="*/ 568747 h 5648246"/>
              <a:gd name="connsiteX2" fmla="*/ 6965576 w 12236927"/>
              <a:gd name="connsiteY2" fmla="*/ 481 h 5648246"/>
              <a:gd name="connsiteX3" fmla="*/ 10273553 w 12236927"/>
              <a:gd name="connsiteY3" fmla="*/ 2138563 h 5648246"/>
              <a:gd name="connsiteX4" fmla="*/ 9063318 w 12236927"/>
              <a:gd name="connsiteY4" fmla="*/ 2138563 h 5648246"/>
              <a:gd name="connsiteX5" fmla="*/ 10986247 w 12236927"/>
              <a:gd name="connsiteY5" fmla="*/ 3335352 h 5648246"/>
              <a:gd name="connsiteX6" fmla="*/ 10502153 w 12236927"/>
              <a:gd name="connsiteY6" fmla="*/ 3335352 h 5648246"/>
              <a:gd name="connsiteX7" fmla="*/ 12223376 w 12236927"/>
              <a:gd name="connsiteY7" fmla="*/ 4451457 h 5648246"/>
              <a:gd name="connsiteX8" fmla="*/ 12236927 w 12236927"/>
              <a:gd name="connsiteY8" fmla="*/ 5648246 h 5648246"/>
              <a:gd name="connsiteX9" fmla="*/ 6508376 w 12236927"/>
              <a:gd name="connsiteY9" fmla="*/ 5648246 h 5648246"/>
              <a:gd name="connsiteX10" fmla="*/ 0 w 12236927"/>
              <a:gd name="connsiteY10" fmla="*/ 1573787 h 5648246"/>
              <a:gd name="connsiteX11" fmla="*/ 1745142 w 12236927"/>
              <a:gd name="connsiteY11" fmla="*/ 1599720 h 5648246"/>
              <a:gd name="connsiteX12" fmla="*/ 53097 w 12236927"/>
              <a:gd name="connsiteY12" fmla="*/ 0 h 5648246"/>
              <a:gd name="connsiteX0" fmla="*/ 53097 w 12236927"/>
              <a:gd name="connsiteY0" fmla="*/ 0 h 5648246"/>
              <a:gd name="connsiteX1" fmla="*/ 876378 w 12236927"/>
              <a:gd name="connsiteY1" fmla="*/ 11185 h 5648246"/>
              <a:gd name="connsiteX2" fmla="*/ 6965576 w 12236927"/>
              <a:gd name="connsiteY2" fmla="*/ 481 h 5648246"/>
              <a:gd name="connsiteX3" fmla="*/ 10273553 w 12236927"/>
              <a:gd name="connsiteY3" fmla="*/ 2138563 h 5648246"/>
              <a:gd name="connsiteX4" fmla="*/ 9063318 w 12236927"/>
              <a:gd name="connsiteY4" fmla="*/ 2138563 h 5648246"/>
              <a:gd name="connsiteX5" fmla="*/ 10986247 w 12236927"/>
              <a:gd name="connsiteY5" fmla="*/ 3335352 h 5648246"/>
              <a:gd name="connsiteX6" fmla="*/ 10502153 w 12236927"/>
              <a:gd name="connsiteY6" fmla="*/ 3335352 h 5648246"/>
              <a:gd name="connsiteX7" fmla="*/ 12223376 w 12236927"/>
              <a:gd name="connsiteY7" fmla="*/ 4451457 h 5648246"/>
              <a:gd name="connsiteX8" fmla="*/ 12236927 w 12236927"/>
              <a:gd name="connsiteY8" fmla="*/ 5648246 h 5648246"/>
              <a:gd name="connsiteX9" fmla="*/ 6508376 w 12236927"/>
              <a:gd name="connsiteY9" fmla="*/ 5648246 h 5648246"/>
              <a:gd name="connsiteX10" fmla="*/ 0 w 12236927"/>
              <a:gd name="connsiteY10" fmla="*/ 1573787 h 5648246"/>
              <a:gd name="connsiteX11" fmla="*/ 1745142 w 12236927"/>
              <a:gd name="connsiteY11" fmla="*/ 1599720 h 5648246"/>
              <a:gd name="connsiteX12" fmla="*/ 53097 w 12236927"/>
              <a:gd name="connsiteY12" fmla="*/ 0 h 5648246"/>
              <a:gd name="connsiteX0" fmla="*/ 53097 w 12236927"/>
              <a:gd name="connsiteY0" fmla="*/ 725645 h 5647765"/>
              <a:gd name="connsiteX1" fmla="*/ 876378 w 12236927"/>
              <a:gd name="connsiteY1" fmla="*/ 10704 h 5647765"/>
              <a:gd name="connsiteX2" fmla="*/ 6965576 w 12236927"/>
              <a:gd name="connsiteY2" fmla="*/ 0 h 5647765"/>
              <a:gd name="connsiteX3" fmla="*/ 10273553 w 12236927"/>
              <a:gd name="connsiteY3" fmla="*/ 2138082 h 5647765"/>
              <a:gd name="connsiteX4" fmla="*/ 9063318 w 12236927"/>
              <a:gd name="connsiteY4" fmla="*/ 2138082 h 5647765"/>
              <a:gd name="connsiteX5" fmla="*/ 10986247 w 12236927"/>
              <a:gd name="connsiteY5" fmla="*/ 3334871 h 5647765"/>
              <a:gd name="connsiteX6" fmla="*/ 10502153 w 12236927"/>
              <a:gd name="connsiteY6" fmla="*/ 3334871 h 5647765"/>
              <a:gd name="connsiteX7" fmla="*/ 12223376 w 12236927"/>
              <a:gd name="connsiteY7" fmla="*/ 4450976 h 5647765"/>
              <a:gd name="connsiteX8" fmla="*/ 12236927 w 12236927"/>
              <a:gd name="connsiteY8" fmla="*/ 5647765 h 5647765"/>
              <a:gd name="connsiteX9" fmla="*/ 6508376 w 12236927"/>
              <a:gd name="connsiteY9" fmla="*/ 5647765 h 5647765"/>
              <a:gd name="connsiteX10" fmla="*/ 0 w 12236927"/>
              <a:gd name="connsiteY10" fmla="*/ 1573306 h 5647765"/>
              <a:gd name="connsiteX11" fmla="*/ 1745142 w 12236927"/>
              <a:gd name="connsiteY11" fmla="*/ 1599239 h 5647765"/>
              <a:gd name="connsiteX12" fmla="*/ 53097 w 12236927"/>
              <a:gd name="connsiteY12" fmla="*/ 725645 h 5647765"/>
              <a:gd name="connsiteX0" fmla="*/ 53097 w 12236927"/>
              <a:gd name="connsiteY0" fmla="*/ 740874 h 5662994"/>
              <a:gd name="connsiteX1" fmla="*/ 69 w 12236927"/>
              <a:gd name="connsiteY1" fmla="*/ 0 h 5662994"/>
              <a:gd name="connsiteX2" fmla="*/ 6965576 w 12236927"/>
              <a:gd name="connsiteY2" fmla="*/ 15229 h 5662994"/>
              <a:gd name="connsiteX3" fmla="*/ 10273553 w 12236927"/>
              <a:gd name="connsiteY3" fmla="*/ 2153311 h 5662994"/>
              <a:gd name="connsiteX4" fmla="*/ 9063318 w 12236927"/>
              <a:gd name="connsiteY4" fmla="*/ 2153311 h 5662994"/>
              <a:gd name="connsiteX5" fmla="*/ 10986247 w 12236927"/>
              <a:gd name="connsiteY5" fmla="*/ 3350100 h 5662994"/>
              <a:gd name="connsiteX6" fmla="*/ 10502153 w 12236927"/>
              <a:gd name="connsiteY6" fmla="*/ 3350100 h 5662994"/>
              <a:gd name="connsiteX7" fmla="*/ 12223376 w 12236927"/>
              <a:gd name="connsiteY7" fmla="*/ 4466205 h 5662994"/>
              <a:gd name="connsiteX8" fmla="*/ 12236927 w 12236927"/>
              <a:gd name="connsiteY8" fmla="*/ 5662994 h 5662994"/>
              <a:gd name="connsiteX9" fmla="*/ 6508376 w 12236927"/>
              <a:gd name="connsiteY9" fmla="*/ 5662994 h 5662994"/>
              <a:gd name="connsiteX10" fmla="*/ 0 w 12236927"/>
              <a:gd name="connsiteY10" fmla="*/ 1588535 h 5662994"/>
              <a:gd name="connsiteX11" fmla="*/ 1745142 w 12236927"/>
              <a:gd name="connsiteY11" fmla="*/ 1614468 h 5662994"/>
              <a:gd name="connsiteX12" fmla="*/ 53097 w 12236927"/>
              <a:gd name="connsiteY12" fmla="*/ 740874 h 5662994"/>
              <a:gd name="connsiteX0" fmla="*/ 12652 w 12236927"/>
              <a:gd name="connsiteY0" fmla="*/ 740874 h 5662994"/>
              <a:gd name="connsiteX1" fmla="*/ 69 w 12236927"/>
              <a:gd name="connsiteY1" fmla="*/ 0 h 5662994"/>
              <a:gd name="connsiteX2" fmla="*/ 6965576 w 12236927"/>
              <a:gd name="connsiteY2" fmla="*/ 15229 h 5662994"/>
              <a:gd name="connsiteX3" fmla="*/ 10273553 w 12236927"/>
              <a:gd name="connsiteY3" fmla="*/ 2153311 h 5662994"/>
              <a:gd name="connsiteX4" fmla="*/ 9063318 w 12236927"/>
              <a:gd name="connsiteY4" fmla="*/ 2153311 h 5662994"/>
              <a:gd name="connsiteX5" fmla="*/ 10986247 w 12236927"/>
              <a:gd name="connsiteY5" fmla="*/ 3350100 h 5662994"/>
              <a:gd name="connsiteX6" fmla="*/ 10502153 w 12236927"/>
              <a:gd name="connsiteY6" fmla="*/ 3350100 h 5662994"/>
              <a:gd name="connsiteX7" fmla="*/ 12223376 w 12236927"/>
              <a:gd name="connsiteY7" fmla="*/ 4466205 h 5662994"/>
              <a:gd name="connsiteX8" fmla="*/ 12236927 w 12236927"/>
              <a:gd name="connsiteY8" fmla="*/ 5662994 h 5662994"/>
              <a:gd name="connsiteX9" fmla="*/ 6508376 w 12236927"/>
              <a:gd name="connsiteY9" fmla="*/ 5662994 h 5662994"/>
              <a:gd name="connsiteX10" fmla="*/ 0 w 12236927"/>
              <a:gd name="connsiteY10" fmla="*/ 1588535 h 5662994"/>
              <a:gd name="connsiteX11" fmla="*/ 1745142 w 12236927"/>
              <a:gd name="connsiteY11" fmla="*/ 1614468 h 5662994"/>
              <a:gd name="connsiteX12" fmla="*/ 12652 w 12236927"/>
              <a:gd name="connsiteY12" fmla="*/ 740874 h 5662994"/>
              <a:gd name="connsiteX0" fmla="*/ 12652 w 12239460"/>
              <a:gd name="connsiteY0" fmla="*/ 740874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73553 w 12239460"/>
              <a:gd name="connsiteY3" fmla="*/ 2153311 h 5662994"/>
              <a:gd name="connsiteX4" fmla="*/ 9063318 w 12239460"/>
              <a:gd name="connsiteY4" fmla="*/ 2153311 h 5662994"/>
              <a:gd name="connsiteX5" fmla="*/ 10986247 w 12239460"/>
              <a:gd name="connsiteY5" fmla="*/ 3350100 h 5662994"/>
              <a:gd name="connsiteX6" fmla="*/ 10502153 w 12239460"/>
              <a:gd name="connsiteY6" fmla="*/ 3350100 h 5662994"/>
              <a:gd name="connsiteX7" fmla="*/ 12239460 w 12239460"/>
              <a:gd name="connsiteY7" fmla="*/ 4033077 h 5662994"/>
              <a:gd name="connsiteX8" fmla="*/ 12236927 w 12239460"/>
              <a:gd name="connsiteY8" fmla="*/ 5662994 h 5662994"/>
              <a:gd name="connsiteX9" fmla="*/ 6508376 w 12239460"/>
              <a:gd name="connsiteY9" fmla="*/ 5662994 h 5662994"/>
              <a:gd name="connsiteX10" fmla="*/ 0 w 12239460"/>
              <a:gd name="connsiteY10" fmla="*/ 1588535 h 5662994"/>
              <a:gd name="connsiteX11" fmla="*/ 1745142 w 12239460"/>
              <a:gd name="connsiteY11" fmla="*/ 1614468 h 5662994"/>
              <a:gd name="connsiteX12" fmla="*/ 12652 w 12239460"/>
              <a:gd name="connsiteY12" fmla="*/ 740874 h 5662994"/>
              <a:gd name="connsiteX0" fmla="*/ 12652 w 12239460"/>
              <a:gd name="connsiteY0" fmla="*/ 740874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73553 w 12239460"/>
              <a:gd name="connsiteY3" fmla="*/ 2153311 h 5662994"/>
              <a:gd name="connsiteX4" fmla="*/ 9063318 w 12239460"/>
              <a:gd name="connsiteY4" fmla="*/ 2153311 h 5662994"/>
              <a:gd name="connsiteX5" fmla="*/ 10986247 w 12239460"/>
              <a:gd name="connsiteY5" fmla="*/ 3350100 h 5662994"/>
              <a:gd name="connsiteX6" fmla="*/ 12239460 w 12239460"/>
              <a:gd name="connsiteY6" fmla="*/ 4033077 h 5662994"/>
              <a:gd name="connsiteX7" fmla="*/ 12236927 w 12239460"/>
              <a:gd name="connsiteY7" fmla="*/ 5662994 h 5662994"/>
              <a:gd name="connsiteX8" fmla="*/ 6508376 w 12239460"/>
              <a:gd name="connsiteY8" fmla="*/ 5662994 h 5662994"/>
              <a:gd name="connsiteX9" fmla="*/ 0 w 12239460"/>
              <a:gd name="connsiteY9" fmla="*/ 1588535 h 5662994"/>
              <a:gd name="connsiteX10" fmla="*/ 1745142 w 12239460"/>
              <a:gd name="connsiteY10" fmla="*/ 1614468 h 5662994"/>
              <a:gd name="connsiteX11" fmla="*/ 12652 w 12239460"/>
              <a:gd name="connsiteY11" fmla="*/ 740874 h 5662994"/>
              <a:gd name="connsiteX0" fmla="*/ 12652 w 12239460"/>
              <a:gd name="connsiteY0" fmla="*/ 740874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73553 w 12239460"/>
              <a:gd name="connsiteY3" fmla="*/ 2153311 h 5662994"/>
              <a:gd name="connsiteX4" fmla="*/ 9063318 w 12239460"/>
              <a:gd name="connsiteY4" fmla="*/ 2153311 h 5662994"/>
              <a:gd name="connsiteX5" fmla="*/ 10986247 w 12239460"/>
              <a:gd name="connsiteY5" fmla="*/ 3350100 h 5662994"/>
              <a:gd name="connsiteX6" fmla="*/ 12239460 w 12239460"/>
              <a:gd name="connsiteY6" fmla="*/ 4110422 h 5662994"/>
              <a:gd name="connsiteX7" fmla="*/ 12236927 w 12239460"/>
              <a:gd name="connsiteY7" fmla="*/ 5662994 h 5662994"/>
              <a:gd name="connsiteX8" fmla="*/ 6508376 w 12239460"/>
              <a:gd name="connsiteY8" fmla="*/ 5662994 h 5662994"/>
              <a:gd name="connsiteX9" fmla="*/ 0 w 12239460"/>
              <a:gd name="connsiteY9" fmla="*/ 1588535 h 5662994"/>
              <a:gd name="connsiteX10" fmla="*/ 1745142 w 12239460"/>
              <a:gd name="connsiteY10" fmla="*/ 1614468 h 5662994"/>
              <a:gd name="connsiteX11" fmla="*/ 12652 w 12239460"/>
              <a:gd name="connsiteY11" fmla="*/ 740874 h 5662994"/>
              <a:gd name="connsiteX0" fmla="*/ 12652 w 12239460"/>
              <a:gd name="connsiteY0" fmla="*/ 740874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73553 w 12239460"/>
              <a:gd name="connsiteY3" fmla="*/ 2153311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0 w 12239460"/>
              <a:gd name="connsiteY8" fmla="*/ 1588535 h 5662994"/>
              <a:gd name="connsiteX9" fmla="*/ 1745142 w 12239460"/>
              <a:gd name="connsiteY9" fmla="*/ 1614468 h 5662994"/>
              <a:gd name="connsiteX10" fmla="*/ 12652 w 12239460"/>
              <a:gd name="connsiteY10" fmla="*/ 740874 h 5662994"/>
              <a:gd name="connsiteX0" fmla="*/ 12652 w 12239460"/>
              <a:gd name="connsiteY0" fmla="*/ 740874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389598 w 12239460"/>
              <a:gd name="connsiteY3" fmla="*/ 2153311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0 w 12239460"/>
              <a:gd name="connsiteY8" fmla="*/ 1588535 h 5662994"/>
              <a:gd name="connsiteX9" fmla="*/ 1745142 w 12239460"/>
              <a:gd name="connsiteY9" fmla="*/ 1614468 h 5662994"/>
              <a:gd name="connsiteX10" fmla="*/ 12652 w 12239460"/>
              <a:gd name="connsiteY10" fmla="*/ 740874 h 5662994"/>
              <a:gd name="connsiteX0" fmla="*/ 12652 w 12239460"/>
              <a:gd name="connsiteY0" fmla="*/ 740874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38741 w 12239460"/>
              <a:gd name="connsiteY3" fmla="*/ 2186795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0 w 12239460"/>
              <a:gd name="connsiteY8" fmla="*/ 1588535 h 5662994"/>
              <a:gd name="connsiteX9" fmla="*/ 1745142 w 12239460"/>
              <a:gd name="connsiteY9" fmla="*/ 1614468 h 5662994"/>
              <a:gd name="connsiteX10" fmla="*/ 12652 w 12239460"/>
              <a:gd name="connsiteY10" fmla="*/ 740874 h 5662994"/>
              <a:gd name="connsiteX0" fmla="*/ 12652 w 12239460"/>
              <a:gd name="connsiteY0" fmla="*/ 740874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38741 w 12239460"/>
              <a:gd name="connsiteY3" fmla="*/ 2186795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1520484 w 12239460"/>
              <a:gd name="connsiteY8" fmla="*/ 2576122 h 5662994"/>
              <a:gd name="connsiteX9" fmla="*/ 0 w 12239460"/>
              <a:gd name="connsiteY9" fmla="*/ 1588535 h 5662994"/>
              <a:gd name="connsiteX10" fmla="*/ 1745142 w 12239460"/>
              <a:gd name="connsiteY10" fmla="*/ 1614468 h 5662994"/>
              <a:gd name="connsiteX11" fmla="*/ 12652 w 12239460"/>
              <a:gd name="connsiteY11" fmla="*/ 740874 h 5662994"/>
              <a:gd name="connsiteX0" fmla="*/ 12652 w 12239460"/>
              <a:gd name="connsiteY0" fmla="*/ 740874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38741 w 12239460"/>
              <a:gd name="connsiteY3" fmla="*/ 2186795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2479877 w 12239460"/>
              <a:gd name="connsiteY8" fmla="*/ 3191279 h 5662994"/>
              <a:gd name="connsiteX9" fmla="*/ 1520484 w 12239460"/>
              <a:gd name="connsiteY9" fmla="*/ 2576122 h 5662994"/>
              <a:gd name="connsiteX10" fmla="*/ 0 w 12239460"/>
              <a:gd name="connsiteY10" fmla="*/ 1588535 h 5662994"/>
              <a:gd name="connsiteX11" fmla="*/ 1745142 w 12239460"/>
              <a:gd name="connsiteY11" fmla="*/ 1614468 h 5662994"/>
              <a:gd name="connsiteX12" fmla="*/ 12652 w 12239460"/>
              <a:gd name="connsiteY12" fmla="*/ 740874 h 5662994"/>
              <a:gd name="connsiteX0" fmla="*/ 12652 w 12239460"/>
              <a:gd name="connsiteY0" fmla="*/ 740874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38741 w 12239460"/>
              <a:gd name="connsiteY3" fmla="*/ 2186795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2479877 w 12239460"/>
              <a:gd name="connsiteY8" fmla="*/ 3191279 h 5662994"/>
              <a:gd name="connsiteX9" fmla="*/ 1882922 w 12239460"/>
              <a:gd name="connsiteY9" fmla="*/ 2842690 h 5662994"/>
              <a:gd name="connsiteX10" fmla="*/ 1520484 w 12239460"/>
              <a:gd name="connsiteY10" fmla="*/ 2576122 h 5662994"/>
              <a:gd name="connsiteX11" fmla="*/ 0 w 12239460"/>
              <a:gd name="connsiteY11" fmla="*/ 1588535 h 5662994"/>
              <a:gd name="connsiteX12" fmla="*/ 1745142 w 12239460"/>
              <a:gd name="connsiteY12" fmla="*/ 1614468 h 5662994"/>
              <a:gd name="connsiteX13" fmla="*/ 12652 w 12239460"/>
              <a:gd name="connsiteY13" fmla="*/ 740874 h 5662994"/>
              <a:gd name="connsiteX0" fmla="*/ 48516 w 12275324"/>
              <a:gd name="connsiteY0" fmla="*/ 740874 h 5662994"/>
              <a:gd name="connsiteX1" fmla="*/ 35933 w 12275324"/>
              <a:gd name="connsiteY1" fmla="*/ 0 h 5662994"/>
              <a:gd name="connsiteX2" fmla="*/ 7001440 w 12275324"/>
              <a:gd name="connsiteY2" fmla="*/ 15229 h 5662994"/>
              <a:gd name="connsiteX3" fmla="*/ 10274605 w 12275324"/>
              <a:gd name="connsiteY3" fmla="*/ 2186795 h 5662994"/>
              <a:gd name="connsiteX4" fmla="*/ 9099182 w 12275324"/>
              <a:gd name="connsiteY4" fmla="*/ 2153311 h 5662994"/>
              <a:gd name="connsiteX5" fmla="*/ 12275324 w 12275324"/>
              <a:gd name="connsiteY5" fmla="*/ 4110422 h 5662994"/>
              <a:gd name="connsiteX6" fmla="*/ 12272791 w 12275324"/>
              <a:gd name="connsiteY6" fmla="*/ 5662994 h 5662994"/>
              <a:gd name="connsiteX7" fmla="*/ 6544240 w 12275324"/>
              <a:gd name="connsiteY7" fmla="*/ 5662994 h 5662994"/>
              <a:gd name="connsiteX8" fmla="*/ 2515741 w 12275324"/>
              <a:gd name="connsiteY8" fmla="*/ 3191279 h 5662994"/>
              <a:gd name="connsiteX9" fmla="*/ 0 w 12275324"/>
              <a:gd name="connsiteY9" fmla="*/ 3211785 h 5662994"/>
              <a:gd name="connsiteX10" fmla="*/ 1556348 w 12275324"/>
              <a:gd name="connsiteY10" fmla="*/ 2576122 h 5662994"/>
              <a:gd name="connsiteX11" fmla="*/ 35864 w 12275324"/>
              <a:gd name="connsiteY11" fmla="*/ 1588535 h 5662994"/>
              <a:gd name="connsiteX12" fmla="*/ 1781006 w 12275324"/>
              <a:gd name="connsiteY12" fmla="*/ 1614468 h 5662994"/>
              <a:gd name="connsiteX13" fmla="*/ 48516 w 12275324"/>
              <a:gd name="connsiteY13" fmla="*/ 740874 h 5662994"/>
              <a:gd name="connsiteX0" fmla="*/ 48516 w 12275324"/>
              <a:gd name="connsiteY0" fmla="*/ 740874 h 5662994"/>
              <a:gd name="connsiteX1" fmla="*/ 35933 w 12275324"/>
              <a:gd name="connsiteY1" fmla="*/ 0 h 5662994"/>
              <a:gd name="connsiteX2" fmla="*/ 7001440 w 12275324"/>
              <a:gd name="connsiteY2" fmla="*/ 15229 h 5662994"/>
              <a:gd name="connsiteX3" fmla="*/ 10274605 w 12275324"/>
              <a:gd name="connsiteY3" fmla="*/ 2186795 h 5662994"/>
              <a:gd name="connsiteX4" fmla="*/ 9099182 w 12275324"/>
              <a:gd name="connsiteY4" fmla="*/ 2153311 h 5662994"/>
              <a:gd name="connsiteX5" fmla="*/ 12275324 w 12275324"/>
              <a:gd name="connsiteY5" fmla="*/ 4110422 h 5662994"/>
              <a:gd name="connsiteX6" fmla="*/ 12272791 w 12275324"/>
              <a:gd name="connsiteY6" fmla="*/ 5662994 h 5662994"/>
              <a:gd name="connsiteX7" fmla="*/ 6544240 w 12275324"/>
              <a:gd name="connsiteY7" fmla="*/ 5662994 h 5662994"/>
              <a:gd name="connsiteX8" fmla="*/ 2515741 w 12275324"/>
              <a:gd name="connsiteY8" fmla="*/ 3191279 h 5662994"/>
              <a:gd name="connsiteX9" fmla="*/ 0 w 12275324"/>
              <a:gd name="connsiteY9" fmla="*/ 3211785 h 5662994"/>
              <a:gd name="connsiteX10" fmla="*/ 35864 w 12275324"/>
              <a:gd name="connsiteY10" fmla="*/ 1588535 h 5662994"/>
              <a:gd name="connsiteX11" fmla="*/ 1781006 w 12275324"/>
              <a:gd name="connsiteY11" fmla="*/ 1614468 h 5662994"/>
              <a:gd name="connsiteX12" fmla="*/ 48516 w 12275324"/>
              <a:gd name="connsiteY12" fmla="*/ 740874 h 5662994"/>
              <a:gd name="connsiteX0" fmla="*/ 12652 w 12239460"/>
              <a:gd name="connsiteY0" fmla="*/ 740874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38741 w 12239460"/>
              <a:gd name="connsiteY3" fmla="*/ 2186795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2479877 w 12239460"/>
              <a:gd name="connsiteY8" fmla="*/ 3191279 h 5662994"/>
              <a:gd name="connsiteX9" fmla="*/ 6775 w 12239460"/>
              <a:gd name="connsiteY9" fmla="*/ 3170775 h 5662994"/>
              <a:gd name="connsiteX10" fmla="*/ 0 w 12239460"/>
              <a:gd name="connsiteY10" fmla="*/ 1588535 h 5662994"/>
              <a:gd name="connsiteX11" fmla="*/ 1745142 w 12239460"/>
              <a:gd name="connsiteY11" fmla="*/ 1614468 h 5662994"/>
              <a:gd name="connsiteX12" fmla="*/ 12652 w 12239460"/>
              <a:gd name="connsiteY12" fmla="*/ 740874 h 5662994"/>
              <a:gd name="connsiteX0" fmla="*/ 12652 w 12239460"/>
              <a:gd name="connsiteY0" fmla="*/ 740874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38741 w 12239460"/>
              <a:gd name="connsiteY3" fmla="*/ 2186795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2479877 w 12239460"/>
              <a:gd name="connsiteY8" fmla="*/ 3191279 h 5662994"/>
              <a:gd name="connsiteX9" fmla="*/ 6775 w 12239460"/>
              <a:gd name="connsiteY9" fmla="*/ 3170775 h 5662994"/>
              <a:gd name="connsiteX10" fmla="*/ 0 w 12239460"/>
              <a:gd name="connsiteY10" fmla="*/ 1588535 h 5662994"/>
              <a:gd name="connsiteX11" fmla="*/ 828388 w 12239460"/>
              <a:gd name="connsiteY11" fmla="*/ 1614468 h 5662994"/>
              <a:gd name="connsiteX12" fmla="*/ 12652 w 12239460"/>
              <a:gd name="connsiteY12" fmla="*/ 740874 h 5662994"/>
              <a:gd name="connsiteX0" fmla="*/ 33972 w 12239460"/>
              <a:gd name="connsiteY0" fmla="*/ 966431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38741 w 12239460"/>
              <a:gd name="connsiteY3" fmla="*/ 2186795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2479877 w 12239460"/>
              <a:gd name="connsiteY8" fmla="*/ 3191279 h 5662994"/>
              <a:gd name="connsiteX9" fmla="*/ 6775 w 12239460"/>
              <a:gd name="connsiteY9" fmla="*/ 3170775 h 5662994"/>
              <a:gd name="connsiteX10" fmla="*/ 0 w 12239460"/>
              <a:gd name="connsiteY10" fmla="*/ 1588535 h 5662994"/>
              <a:gd name="connsiteX11" fmla="*/ 828388 w 12239460"/>
              <a:gd name="connsiteY11" fmla="*/ 1614468 h 5662994"/>
              <a:gd name="connsiteX12" fmla="*/ 33972 w 12239460"/>
              <a:gd name="connsiteY12" fmla="*/ 966431 h 5662994"/>
              <a:gd name="connsiteX0" fmla="*/ 33972 w 12239460"/>
              <a:gd name="connsiteY0" fmla="*/ 966431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38741 w 12239460"/>
              <a:gd name="connsiteY3" fmla="*/ 2186795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2479877 w 12239460"/>
              <a:gd name="connsiteY8" fmla="*/ 3191279 h 5662994"/>
              <a:gd name="connsiteX9" fmla="*/ 6775 w 12239460"/>
              <a:gd name="connsiteY9" fmla="*/ 3170775 h 5662994"/>
              <a:gd name="connsiteX10" fmla="*/ 0 w 12239460"/>
              <a:gd name="connsiteY10" fmla="*/ 1588535 h 5662994"/>
              <a:gd name="connsiteX11" fmla="*/ 1851740 w 12239460"/>
              <a:gd name="connsiteY11" fmla="*/ 1614468 h 5662994"/>
              <a:gd name="connsiteX12" fmla="*/ 33972 w 12239460"/>
              <a:gd name="connsiteY12" fmla="*/ 966431 h 5662994"/>
              <a:gd name="connsiteX0" fmla="*/ 1851740 w 12239460"/>
              <a:gd name="connsiteY0" fmla="*/ 1614468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38741 w 12239460"/>
              <a:gd name="connsiteY3" fmla="*/ 2186795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2479877 w 12239460"/>
              <a:gd name="connsiteY8" fmla="*/ 3191279 h 5662994"/>
              <a:gd name="connsiteX9" fmla="*/ 6775 w 12239460"/>
              <a:gd name="connsiteY9" fmla="*/ 3170775 h 5662994"/>
              <a:gd name="connsiteX10" fmla="*/ 0 w 12239460"/>
              <a:gd name="connsiteY10" fmla="*/ 1588535 h 5662994"/>
              <a:gd name="connsiteX11" fmla="*/ 1851740 w 12239460"/>
              <a:gd name="connsiteY11" fmla="*/ 1614468 h 5662994"/>
              <a:gd name="connsiteX0" fmla="*/ 977627 w 12239460"/>
              <a:gd name="connsiteY0" fmla="*/ 1019815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38741 w 12239460"/>
              <a:gd name="connsiteY3" fmla="*/ 2186795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2479877 w 12239460"/>
              <a:gd name="connsiteY8" fmla="*/ 3191279 h 5662994"/>
              <a:gd name="connsiteX9" fmla="*/ 6775 w 12239460"/>
              <a:gd name="connsiteY9" fmla="*/ 3170775 h 5662994"/>
              <a:gd name="connsiteX10" fmla="*/ 0 w 12239460"/>
              <a:gd name="connsiteY10" fmla="*/ 1588535 h 5662994"/>
              <a:gd name="connsiteX11" fmla="*/ 977627 w 12239460"/>
              <a:gd name="connsiteY11" fmla="*/ 1019815 h 5662994"/>
              <a:gd name="connsiteX0" fmla="*/ 977627 w 12239460"/>
              <a:gd name="connsiteY0" fmla="*/ 1019815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38741 w 12239460"/>
              <a:gd name="connsiteY3" fmla="*/ 2186795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2479877 w 12239460"/>
              <a:gd name="connsiteY8" fmla="*/ 3191279 h 5662994"/>
              <a:gd name="connsiteX9" fmla="*/ 497132 w 12239460"/>
              <a:gd name="connsiteY9" fmla="*/ 3191279 h 5662994"/>
              <a:gd name="connsiteX10" fmla="*/ 6775 w 12239460"/>
              <a:gd name="connsiteY10" fmla="*/ 3170775 h 5662994"/>
              <a:gd name="connsiteX11" fmla="*/ 0 w 12239460"/>
              <a:gd name="connsiteY11" fmla="*/ 1588535 h 5662994"/>
              <a:gd name="connsiteX12" fmla="*/ 977627 w 12239460"/>
              <a:gd name="connsiteY12" fmla="*/ 1019815 h 5662994"/>
              <a:gd name="connsiteX0" fmla="*/ 977627 w 12239460"/>
              <a:gd name="connsiteY0" fmla="*/ 1019815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38741 w 12239460"/>
              <a:gd name="connsiteY3" fmla="*/ 2186795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2479877 w 12239460"/>
              <a:gd name="connsiteY8" fmla="*/ 3191279 h 5662994"/>
              <a:gd name="connsiteX9" fmla="*/ 1605764 w 12239460"/>
              <a:gd name="connsiteY9" fmla="*/ 3191279 h 5662994"/>
              <a:gd name="connsiteX10" fmla="*/ 6775 w 12239460"/>
              <a:gd name="connsiteY10" fmla="*/ 3170775 h 5662994"/>
              <a:gd name="connsiteX11" fmla="*/ 0 w 12239460"/>
              <a:gd name="connsiteY11" fmla="*/ 1588535 h 5662994"/>
              <a:gd name="connsiteX12" fmla="*/ 977627 w 12239460"/>
              <a:gd name="connsiteY12" fmla="*/ 1019815 h 5662994"/>
              <a:gd name="connsiteX0" fmla="*/ 977627 w 12239460"/>
              <a:gd name="connsiteY0" fmla="*/ 1019815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38741 w 12239460"/>
              <a:gd name="connsiteY3" fmla="*/ 2186795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2479877 w 12239460"/>
              <a:gd name="connsiteY8" fmla="*/ 3191279 h 5662994"/>
              <a:gd name="connsiteX9" fmla="*/ 1605764 w 12239460"/>
              <a:gd name="connsiteY9" fmla="*/ 3191279 h 5662994"/>
              <a:gd name="connsiteX10" fmla="*/ 0 w 12239460"/>
              <a:gd name="connsiteY10" fmla="*/ 1588535 h 5662994"/>
              <a:gd name="connsiteX11" fmla="*/ 977627 w 12239460"/>
              <a:gd name="connsiteY11" fmla="*/ 1019815 h 5662994"/>
              <a:gd name="connsiteX0" fmla="*/ 0 w 12239460"/>
              <a:gd name="connsiteY0" fmla="*/ 1588535 h 5662994"/>
              <a:gd name="connsiteX1" fmla="*/ 69 w 12239460"/>
              <a:gd name="connsiteY1" fmla="*/ 0 h 5662994"/>
              <a:gd name="connsiteX2" fmla="*/ 6965576 w 12239460"/>
              <a:gd name="connsiteY2" fmla="*/ 15229 h 5662994"/>
              <a:gd name="connsiteX3" fmla="*/ 10238741 w 12239460"/>
              <a:gd name="connsiteY3" fmla="*/ 2186795 h 5662994"/>
              <a:gd name="connsiteX4" fmla="*/ 9063318 w 12239460"/>
              <a:gd name="connsiteY4" fmla="*/ 2153311 h 5662994"/>
              <a:gd name="connsiteX5" fmla="*/ 12239460 w 12239460"/>
              <a:gd name="connsiteY5" fmla="*/ 4110422 h 5662994"/>
              <a:gd name="connsiteX6" fmla="*/ 12236927 w 12239460"/>
              <a:gd name="connsiteY6" fmla="*/ 5662994 h 5662994"/>
              <a:gd name="connsiteX7" fmla="*/ 6508376 w 12239460"/>
              <a:gd name="connsiteY7" fmla="*/ 5662994 h 5662994"/>
              <a:gd name="connsiteX8" fmla="*/ 2479877 w 12239460"/>
              <a:gd name="connsiteY8" fmla="*/ 3191279 h 5662994"/>
              <a:gd name="connsiteX9" fmla="*/ 1605764 w 12239460"/>
              <a:gd name="connsiteY9" fmla="*/ 3191279 h 5662994"/>
              <a:gd name="connsiteX10" fmla="*/ 0 w 12239460"/>
              <a:gd name="connsiteY10" fmla="*/ 1588535 h 5662994"/>
              <a:gd name="connsiteX0" fmla="*/ 0 w 12260780"/>
              <a:gd name="connsiteY0" fmla="*/ 2162681 h 5662994"/>
              <a:gd name="connsiteX1" fmla="*/ 21389 w 12260780"/>
              <a:gd name="connsiteY1" fmla="*/ 0 h 5662994"/>
              <a:gd name="connsiteX2" fmla="*/ 6986896 w 12260780"/>
              <a:gd name="connsiteY2" fmla="*/ 15229 h 5662994"/>
              <a:gd name="connsiteX3" fmla="*/ 10260061 w 12260780"/>
              <a:gd name="connsiteY3" fmla="*/ 2186795 h 5662994"/>
              <a:gd name="connsiteX4" fmla="*/ 9084638 w 12260780"/>
              <a:gd name="connsiteY4" fmla="*/ 2153311 h 5662994"/>
              <a:gd name="connsiteX5" fmla="*/ 12260780 w 12260780"/>
              <a:gd name="connsiteY5" fmla="*/ 4110422 h 5662994"/>
              <a:gd name="connsiteX6" fmla="*/ 12258247 w 12260780"/>
              <a:gd name="connsiteY6" fmla="*/ 5662994 h 5662994"/>
              <a:gd name="connsiteX7" fmla="*/ 6529696 w 12260780"/>
              <a:gd name="connsiteY7" fmla="*/ 5662994 h 5662994"/>
              <a:gd name="connsiteX8" fmla="*/ 2501197 w 12260780"/>
              <a:gd name="connsiteY8" fmla="*/ 3191279 h 5662994"/>
              <a:gd name="connsiteX9" fmla="*/ 1627084 w 12260780"/>
              <a:gd name="connsiteY9" fmla="*/ 3191279 h 5662994"/>
              <a:gd name="connsiteX10" fmla="*/ 0 w 12260780"/>
              <a:gd name="connsiteY10" fmla="*/ 2162681 h 5662994"/>
              <a:gd name="connsiteX0" fmla="*/ 0 w 12260780"/>
              <a:gd name="connsiteY0" fmla="*/ 2162681 h 5672084"/>
              <a:gd name="connsiteX1" fmla="*/ 21389 w 12260780"/>
              <a:gd name="connsiteY1" fmla="*/ 0 h 5672084"/>
              <a:gd name="connsiteX2" fmla="*/ 6986896 w 12260780"/>
              <a:gd name="connsiteY2" fmla="*/ 15229 h 5672084"/>
              <a:gd name="connsiteX3" fmla="*/ 10260061 w 12260780"/>
              <a:gd name="connsiteY3" fmla="*/ 2186795 h 5672084"/>
              <a:gd name="connsiteX4" fmla="*/ 9084638 w 12260780"/>
              <a:gd name="connsiteY4" fmla="*/ 2153311 h 5672084"/>
              <a:gd name="connsiteX5" fmla="*/ 12260780 w 12260780"/>
              <a:gd name="connsiteY5" fmla="*/ 4110422 h 5672084"/>
              <a:gd name="connsiteX6" fmla="*/ 12258247 w 12260780"/>
              <a:gd name="connsiteY6" fmla="*/ 5662994 h 5672084"/>
              <a:gd name="connsiteX7" fmla="*/ 6529696 w 12260780"/>
              <a:gd name="connsiteY7" fmla="*/ 5672084 h 5672084"/>
              <a:gd name="connsiteX8" fmla="*/ 2501197 w 12260780"/>
              <a:gd name="connsiteY8" fmla="*/ 3191279 h 5672084"/>
              <a:gd name="connsiteX9" fmla="*/ 1627084 w 12260780"/>
              <a:gd name="connsiteY9" fmla="*/ 3191279 h 5672084"/>
              <a:gd name="connsiteX10" fmla="*/ 0 w 12260780"/>
              <a:gd name="connsiteY10" fmla="*/ 2162681 h 5672084"/>
              <a:gd name="connsiteX0" fmla="*/ 0 w 12260780"/>
              <a:gd name="connsiteY0" fmla="*/ 2162681 h 5672084"/>
              <a:gd name="connsiteX1" fmla="*/ 21389 w 12260780"/>
              <a:gd name="connsiteY1" fmla="*/ 0 h 5672084"/>
              <a:gd name="connsiteX2" fmla="*/ 6986896 w 12260780"/>
              <a:gd name="connsiteY2" fmla="*/ 15229 h 5672084"/>
              <a:gd name="connsiteX3" fmla="*/ 10260061 w 12260780"/>
              <a:gd name="connsiteY3" fmla="*/ 2186795 h 5672084"/>
              <a:gd name="connsiteX4" fmla="*/ 9084638 w 12260780"/>
              <a:gd name="connsiteY4" fmla="*/ 2153311 h 5672084"/>
              <a:gd name="connsiteX5" fmla="*/ 12260780 w 12260780"/>
              <a:gd name="connsiteY5" fmla="*/ 4110422 h 5672084"/>
              <a:gd name="connsiteX6" fmla="*/ 12258247 w 12260780"/>
              <a:gd name="connsiteY6" fmla="*/ 5662994 h 5672084"/>
              <a:gd name="connsiteX7" fmla="*/ 6529696 w 12260780"/>
              <a:gd name="connsiteY7" fmla="*/ 5672084 h 5672084"/>
              <a:gd name="connsiteX8" fmla="*/ 2614610 w 12260780"/>
              <a:gd name="connsiteY8" fmla="*/ 3191279 h 5672084"/>
              <a:gd name="connsiteX9" fmla="*/ 1627084 w 12260780"/>
              <a:gd name="connsiteY9" fmla="*/ 3191279 h 5672084"/>
              <a:gd name="connsiteX10" fmla="*/ 0 w 12260780"/>
              <a:gd name="connsiteY10" fmla="*/ 2162681 h 5672084"/>
              <a:gd name="connsiteX0" fmla="*/ 148382 w 12239392"/>
              <a:gd name="connsiteY0" fmla="*/ 2276979 h 5672084"/>
              <a:gd name="connsiteX1" fmla="*/ 1 w 12239392"/>
              <a:gd name="connsiteY1" fmla="*/ 0 h 5672084"/>
              <a:gd name="connsiteX2" fmla="*/ 6965508 w 12239392"/>
              <a:gd name="connsiteY2" fmla="*/ 15229 h 5672084"/>
              <a:gd name="connsiteX3" fmla="*/ 10238673 w 12239392"/>
              <a:gd name="connsiteY3" fmla="*/ 2186795 h 5672084"/>
              <a:gd name="connsiteX4" fmla="*/ 9063250 w 12239392"/>
              <a:gd name="connsiteY4" fmla="*/ 2153311 h 5672084"/>
              <a:gd name="connsiteX5" fmla="*/ 12239392 w 12239392"/>
              <a:gd name="connsiteY5" fmla="*/ 4110422 h 5672084"/>
              <a:gd name="connsiteX6" fmla="*/ 12236859 w 12239392"/>
              <a:gd name="connsiteY6" fmla="*/ 5662994 h 5672084"/>
              <a:gd name="connsiteX7" fmla="*/ 6508308 w 12239392"/>
              <a:gd name="connsiteY7" fmla="*/ 5672084 h 5672084"/>
              <a:gd name="connsiteX8" fmla="*/ 2593222 w 12239392"/>
              <a:gd name="connsiteY8" fmla="*/ 3191279 h 5672084"/>
              <a:gd name="connsiteX9" fmla="*/ 1605696 w 12239392"/>
              <a:gd name="connsiteY9" fmla="*/ 3191279 h 5672084"/>
              <a:gd name="connsiteX10" fmla="*/ 148382 w 12239392"/>
              <a:gd name="connsiteY10" fmla="*/ 2276979 h 5672084"/>
              <a:gd name="connsiteX0" fmla="*/ 12566 w 12103576"/>
              <a:gd name="connsiteY0" fmla="*/ 2276979 h 5672084"/>
              <a:gd name="connsiteX1" fmla="*/ 1 w 12103576"/>
              <a:gd name="connsiteY1" fmla="*/ 0 h 5672084"/>
              <a:gd name="connsiteX2" fmla="*/ 6829692 w 12103576"/>
              <a:gd name="connsiteY2" fmla="*/ 15229 h 5672084"/>
              <a:gd name="connsiteX3" fmla="*/ 10102857 w 12103576"/>
              <a:gd name="connsiteY3" fmla="*/ 2186795 h 5672084"/>
              <a:gd name="connsiteX4" fmla="*/ 8927434 w 12103576"/>
              <a:gd name="connsiteY4" fmla="*/ 2153311 h 5672084"/>
              <a:gd name="connsiteX5" fmla="*/ 12103576 w 12103576"/>
              <a:gd name="connsiteY5" fmla="*/ 4110422 h 5672084"/>
              <a:gd name="connsiteX6" fmla="*/ 12101043 w 12103576"/>
              <a:gd name="connsiteY6" fmla="*/ 5662994 h 5672084"/>
              <a:gd name="connsiteX7" fmla="*/ 6372492 w 12103576"/>
              <a:gd name="connsiteY7" fmla="*/ 5672084 h 5672084"/>
              <a:gd name="connsiteX8" fmla="*/ 2457406 w 12103576"/>
              <a:gd name="connsiteY8" fmla="*/ 3191279 h 5672084"/>
              <a:gd name="connsiteX9" fmla="*/ 1469880 w 12103576"/>
              <a:gd name="connsiteY9" fmla="*/ 3191279 h 5672084"/>
              <a:gd name="connsiteX10" fmla="*/ 12566 w 12103576"/>
              <a:gd name="connsiteY10" fmla="*/ 2276979 h 5672084"/>
              <a:gd name="connsiteX0" fmla="*/ 12566 w 12253839"/>
              <a:gd name="connsiteY0" fmla="*/ 2276979 h 5679322"/>
              <a:gd name="connsiteX1" fmla="*/ 1 w 12253839"/>
              <a:gd name="connsiteY1" fmla="*/ 0 h 5679322"/>
              <a:gd name="connsiteX2" fmla="*/ 6829692 w 12253839"/>
              <a:gd name="connsiteY2" fmla="*/ 15229 h 5679322"/>
              <a:gd name="connsiteX3" fmla="*/ 10102857 w 12253839"/>
              <a:gd name="connsiteY3" fmla="*/ 2186795 h 5679322"/>
              <a:gd name="connsiteX4" fmla="*/ 8927434 w 12253839"/>
              <a:gd name="connsiteY4" fmla="*/ 2153311 h 5679322"/>
              <a:gd name="connsiteX5" fmla="*/ 12103576 w 12253839"/>
              <a:gd name="connsiteY5" fmla="*/ 4110422 h 5679322"/>
              <a:gd name="connsiteX6" fmla="*/ 12253836 w 12253839"/>
              <a:gd name="connsiteY6" fmla="*/ 5679322 h 5679322"/>
              <a:gd name="connsiteX7" fmla="*/ 6372492 w 12253839"/>
              <a:gd name="connsiteY7" fmla="*/ 5672084 h 5679322"/>
              <a:gd name="connsiteX8" fmla="*/ 2457406 w 12253839"/>
              <a:gd name="connsiteY8" fmla="*/ 3191279 h 5679322"/>
              <a:gd name="connsiteX9" fmla="*/ 1469880 w 12253839"/>
              <a:gd name="connsiteY9" fmla="*/ 3191279 h 5679322"/>
              <a:gd name="connsiteX10" fmla="*/ 12566 w 12253839"/>
              <a:gd name="connsiteY10" fmla="*/ 2276979 h 5679322"/>
              <a:gd name="connsiteX0" fmla="*/ 12566 w 12256368"/>
              <a:gd name="connsiteY0" fmla="*/ 2276979 h 5679322"/>
              <a:gd name="connsiteX1" fmla="*/ 1 w 12256368"/>
              <a:gd name="connsiteY1" fmla="*/ 0 h 5679322"/>
              <a:gd name="connsiteX2" fmla="*/ 6829692 w 12256368"/>
              <a:gd name="connsiteY2" fmla="*/ 15229 h 5679322"/>
              <a:gd name="connsiteX3" fmla="*/ 10102857 w 12256368"/>
              <a:gd name="connsiteY3" fmla="*/ 2186795 h 5679322"/>
              <a:gd name="connsiteX4" fmla="*/ 8927434 w 12256368"/>
              <a:gd name="connsiteY4" fmla="*/ 2153311 h 5679322"/>
              <a:gd name="connsiteX5" fmla="*/ 12256368 w 12256368"/>
              <a:gd name="connsiteY5" fmla="*/ 4192064 h 5679322"/>
              <a:gd name="connsiteX6" fmla="*/ 12253836 w 12256368"/>
              <a:gd name="connsiteY6" fmla="*/ 5679322 h 5679322"/>
              <a:gd name="connsiteX7" fmla="*/ 6372492 w 12256368"/>
              <a:gd name="connsiteY7" fmla="*/ 5672084 h 5679322"/>
              <a:gd name="connsiteX8" fmla="*/ 2457406 w 12256368"/>
              <a:gd name="connsiteY8" fmla="*/ 3191279 h 5679322"/>
              <a:gd name="connsiteX9" fmla="*/ 1469880 w 12256368"/>
              <a:gd name="connsiteY9" fmla="*/ 3191279 h 5679322"/>
              <a:gd name="connsiteX10" fmla="*/ 12566 w 12256368"/>
              <a:gd name="connsiteY10" fmla="*/ 2276979 h 5679322"/>
              <a:gd name="connsiteX0" fmla="*/ 12566 w 12256368"/>
              <a:gd name="connsiteY0" fmla="*/ 2276979 h 5679322"/>
              <a:gd name="connsiteX1" fmla="*/ 1 w 12256368"/>
              <a:gd name="connsiteY1" fmla="*/ 0 h 5679322"/>
              <a:gd name="connsiteX2" fmla="*/ 6921367 w 12256368"/>
              <a:gd name="connsiteY2" fmla="*/ 21527 h 5679322"/>
              <a:gd name="connsiteX3" fmla="*/ 10102857 w 12256368"/>
              <a:gd name="connsiteY3" fmla="*/ 2186795 h 5679322"/>
              <a:gd name="connsiteX4" fmla="*/ 8927434 w 12256368"/>
              <a:gd name="connsiteY4" fmla="*/ 2153311 h 5679322"/>
              <a:gd name="connsiteX5" fmla="*/ 12256368 w 12256368"/>
              <a:gd name="connsiteY5" fmla="*/ 4192064 h 5679322"/>
              <a:gd name="connsiteX6" fmla="*/ 12253836 w 12256368"/>
              <a:gd name="connsiteY6" fmla="*/ 5679322 h 5679322"/>
              <a:gd name="connsiteX7" fmla="*/ 6372492 w 12256368"/>
              <a:gd name="connsiteY7" fmla="*/ 5672084 h 5679322"/>
              <a:gd name="connsiteX8" fmla="*/ 2457406 w 12256368"/>
              <a:gd name="connsiteY8" fmla="*/ 3191279 h 5679322"/>
              <a:gd name="connsiteX9" fmla="*/ 1469880 w 12256368"/>
              <a:gd name="connsiteY9" fmla="*/ 3191279 h 5679322"/>
              <a:gd name="connsiteX10" fmla="*/ 12566 w 12256368"/>
              <a:gd name="connsiteY10" fmla="*/ 2276979 h 56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56368" h="5679322">
                <a:moveTo>
                  <a:pt x="12566" y="2276979"/>
                </a:moveTo>
                <a:cubicBezTo>
                  <a:pt x="12589" y="1747467"/>
                  <a:pt x="-22" y="529512"/>
                  <a:pt x="1" y="0"/>
                </a:cubicBezTo>
                <a:lnTo>
                  <a:pt x="6921367" y="21527"/>
                </a:lnTo>
                <a:lnTo>
                  <a:pt x="10102857" y="2186795"/>
                </a:lnTo>
                <a:lnTo>
                  <a:pt x="8927434" y="2153311"/>
                </a:lnTo>
                <a:lnTo>
                  <a:pt x="12256368" y="4192064"/>
                </a:lnTo>
                <a:cubicBezTo>
                  <a:pt x="12255524" y="4735370"/>
                  <a:pt x="12254680" y="5136016"/>
                  <a:pt x="12253836" y="5679322"/>
                </a:cubicBezTo>
                <a:lnTo>
                  <a:pt x="6372492" y="5672084"/>
                </a:lnTo>
                <a:lnTo>
                  <a:pt x="2457406" y="3191279"/>
                </a:lnTo>
                <a:lnTo>
                  <a:pt x="1469880" y="3191279"/>
                </a:lnTo>
                <a:lnTo>
                  <a:pt x="12566" y="2276979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" b="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6FDC9-E397-DD23-C0DC-944C4AEB13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A7BE3-C3F0-B948-99CD-14097BE1855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F7DFEC-E27C-73C6-E79A-041026256E0E}"/>
              </a:ext>
            </a:extLst>
          </p:cNvPr>
          <p:cNvSpPr/>
          <p:nvPr/>
        </p:nvSpPr>
        <p:spPr>
          <a:xfrm>
            <a:off x="1977484" y="680751"/>
            <a:ext cx="4359567" cy="978716"/>
          </a:xfrm>
          <a:prstGeom prst="rect">
            <a:avLst/>
          </a:prstGeom>
          <a:solidFill>
            <a:srgbClr val="0177D3">
              <a:alpha val="1688"/>
            </a:srgbClr>
          </a:solidFill>
          <a:ln>
            <a:noFill/>
          </a:ln>
          <a:effectLst>
            <a:glow rad="873827">
              <a:srgbClr val="0177D3">
                <a:alpha val="8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6A2274DB-C7A4-7614-66F5-79042709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484" y="252035"/>
            <a:ext cx="5103200" cy="1777189"/>
          </a:xfrm>
        </p:spPr>
        <p:txBody>
          <a:bodyPr vert="horz"/>
          <a:lstStyle/>
          <a:p>
            <a:r>
              <a:rPr lang="en-US" sz="4000">
                <a:solidFill>
                  <a:schemeClr val="bg1"/>
                </a:solidFill>
                <a:effectLst/>
              </a:rPr>
              <a:t>Making a Difference </a:t>
            </a:r>
            <a:br>
              <a:rPr lang="en-US" sz="4000">
                <a:solidFill>
                  <a:schemeClr val="bg1"/>
                </a:solidFill>
                <a:effectLst/>
              </a:rPr>
            </a:br>
            <a:r>
              <a:rPr lang="en-US" sz="4000">
                <a:solidFill>
                  <a:schemeClr val="bg1"/>
                </a:solidFill>
                <a:effectLst/>
              </a:rPr>
              <a:t>Beyond the Four Walls 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of Our Operations</a:t>
            </a:r>
            <a:endParaRPr lang="en-US" sz="4000">
              <a:solidFill>
                <a:schemeClr val="bg1"/>
              </a:solidFill>
              <a:effectLst/>
            </a:endParaRPr>
          </a:p>
        </p:txBody>
      </p: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C59C98CA-1867-BF8D-AA56-1B69B654DD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079" y="1334134"/>
            <a:ext cx="1368629" cy="1579187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89FDDDA9-81AB-2FD8-21EA-EA17CBFA0498}"/>
              </a:ext>
            </a:extLst>
          </p:cNvPr>
          <p:cNvSpPr txBox="1">
            <a:spLocks/>
          </p:cNvSpPr>
          <p:nvPr/>
        </p:nvSpPr>
        <p:spPr>
          <a:xfrm>
            <a:off x="9300465" y="222347"/>
            <a:ext cx="2675860" cy="8895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accent4"/>
                </a:solidFill>
                <a:latin typeface="Lato Light" panose="020F0302020204030203" pitchFamily="34" charset="77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r>
              <a:rPr lang="en-US" sz="1600">
                <a:solidFill>
                  <a:schemeClr val="accent5"/>
                </a:solidFill>
                <a:latin typeface="Lato"/>
                <a:ea typeface="Lato Thin"/>
                <a:cs typeface="Lato Thin"/>
              </a:rPr>
              <a:t>Revitalization of forests across the U.S., Canada, and the U.K. through a $100K, </a:t>
            </a:r>
            <a:br>
              <a:rPr lang="en-US" sz="1600">
                <a:solidFill>
                  <a:schemeClr val="accent5"/>
                </a:solidFill>
                <a:latin typeface="Lato"/>
                <a:ea typeface="Lato Thin"/>
                <a:cs typeface="Lato Thin"/>
              </a:rPr>
            </a:br>
            <a:r>
              <a:rPr lang="en-US" sz="1600">
                <a:solidFill>
                  <a:schemeClr val="accent5"/>
                </a:solidFill>
                <a:latin typeface="Lato"/>
                <a:ea typeface="Lato Thin"/>
                <a:cs typeface="Lato Thin"/>
              </a:rPr>
              <a:t>1-year commitment</a:t>
            </a:r>
            <a:r>
              <a:rPr lang="en-US" sz="1600" baseline="30000">
                <a:solidFill>
                  <a:schemeClr val="accent5"/>
                </a:solidFill>
                <a:latin typeface="Lato"/>
                <a:ea typeface="Lato Thin"/>
                <a:cs typeface="Lato Thin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2E6CE8-643D-1170-2B21-516C2BE61767}"/>
              </a:ext>
            </a:extLst>
          </p:cNvPr>
          <p:cNvSpPr txBox="1"/>
          <p:nvPr/>
        </p:nvSpPr>
        <p:spPr>
          <a:xfrm>
            <a:off x="6416974" y="5986406"/>
            <a:ext cx="301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5"/>
                </a:solidFill>
              </a:rPr>
              <a:t>1. National Park Foundation </a:t>
            </a:r>
            <a:r>
              <a:rPr lang="en-US" sz="80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partnership</a:t>
            </a:r>
            <a:r>
              <a:rPr lang="en-US" sz="800">
                <a:solidFill>
                  <a:schemeClr val="accent5"/>
                </a:solidFill>
              </a:rPr>
              <a:t>, November 2021.</a:t>
            </a:r>
          </a:p>
          <a:p>
            <a:r>
              <a:rPr lang="en-US" sz="800">
                <a:solidFill>
                  <a:schemeClr val="accent5"/>
                </a:solidFill>
              </a:rPr>
              <a:t>2. Arbor Day Foundation </a:t>
            </a:r>
            <a:r>
              <a:rPr lang="en-US" sz="800">
                <a:solidFill>
                  <a:schemeClr val="accent2"/>
                </a:solidFill>
              </a:rPr>
              <a:t>partnership</a:t>
            </a:r>
            <a:r>
              <a:rPr lang="en-US" sz="800">
                <a:solidFill>
                  <a:schemeClr val="accent5"/>
                </a:solidFill>
              </a:rPr>
              <a:t>, May 2022.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44CC554-493E-FC85-420F-9E4563187D0D}"/>
              </a:ext>
            </a:extLst>
          </p:cNvPr>
          <p:cNvGrpSpPr/>
          <p:nvPr/>
        </p:nvGrpSpPr>
        <p:grpSpPr>
          <a:xfrm>
            <a:off x="3447467" y="4376616"/>
            <a:ext cx="2602565" cy="1426813"/>
            <a:chOff x="3892263" y="4564860"/>
            <a:chExt cx="2602565" cy="1426813"/>
          </a:xfrm>
        </p:grpSpPr>
        <p:sp>
          <p:nvSpPr>
            <p:cNvPr id="37" name="Google Shape;338;p17">
              <a:extLst>
                <a:ext uri="{FF2B5EF4-FFF2-40B4-BE49-F238E27FC236}">
                  <a16:creationId xmlns:a16="http://schemas.microsoft.com/office/drawing/2014/main" id="{8680297E-2917-EF97-E714-6CE627A38AE0}"/>
                </a:ext>
              </a:extLst>
            </p:cNvPr>
            <p:cNvSpPr/>
            <p:nvPr/>
          </p:nvSpPr>
          <p:spPr>
            <a:xfrm rot="10800000">
              <a:off x="4873679" y="5450996"/>
              <a:ext cx="1281547" cy="540677"/>
            </a:xfrm>
            <a:custGeom>
              <a:avLst/>
              <a:gdLst>
                <a:gd name="connsiteX0" fmla="*/ 25586 w 77190"/>
                <a:gd name="connsiteY0" fmla="*/ 15 h 32566"/>
                <a:gd name="connsiteX1" fmla="*/ 0 w 77190"/>
                <a:gd name="connsiteY1" fmla="*/ 0 h 32566"/>
                <a:gd name="connsiteX2" fmla="*/ 51473 w 77190"/>
                <a:gd name="connsiteY2" fmla="*/ 32566 h 32566"/>
                <a:gd name="connsiteX3" fmla="*/ 76039 w 77190"/>
                <a:gd name="connsiteY3" fmla="*/ 32566 h 32566"/>
                <a:gd name="connsiteX4" fmla="*/ 77190 w 77190"/>
                <a:gd name="connsiteY4" fmla="*/ 32566 h 32566"/>
                <a:gd name="connsiteX5" fmla="*/ 25586 w 77190"/>
                <a:gd name="connsiteY5" fmla="*/ 15 h 32566"/>
                <a:gd name="connsiteX0" fmla="*/ 25586 w 77190"/>
                <a:gd name="connsiteY0" fmla="*/ 15 h 32566"/>
                <a:gd name="connsiteX1" fmla="*/ 0 w 77190"/>
                <a:gd name="connsiteY1" fmla="*/ 0 h 32566"/>
                <a:gd name="connsiteX2" fmla="*/ 49339 w 77190"/>
                <a:gd name="connsiteY2" fmla="*/ 32353 h 32566"/>
                <a:gd name="connsiteX3" fmla="*/ 76039 w 77190"/>
                <a:gd name="connsiteY3" fmla="*/ 32566 h 32566"/>
                <a:gd name="connsiteX4" fmla="*/ 77190 w 77190"/>
                <a:gd name="connsiteY4" fmla="*/ 32566 h 32566"/>
                <a:gd name="connsiteX5" fmla="*/ 25586 w 77190"/>
                <a:gd name="connsiteY5" fmla="*/ 15 h 32566"/>
                <a:gd name="connsiteX0" fmla="*/ 25586 w 77190"/>
                <a:gd name="connsiteY0" fmla="*/ 15 h 32566"/>
                <a:gd name="connsiteX1" fmla="*/ 0 w 77190"/>
                <a:gd name="connsiteY1" fmla="*/ 0 h 32566"/>
                <a:gd name="connsiteX2" fmla="*/ 49339 w 77190"/>
                <a:gd name="connsiteY2" fmla="*/ 32353 h 32566"/>
                <a:gd name="connsiteX3" fmla="*/ 76039 w 77190"/>
                <a:gd name="connsiteY3" fmla="*/ 32566 h 32566"/>
                <a:gd name="connsiteX4" fmla="*/ 77190 w 77190"/>
                <a:gd name="connsiteY4" fmla="*/ 32566 h 32566"/>
                <a:gd name="connsiteX5" fmla="*/ 25586 w 77190"/>
                <a:gd name="connsiteY5" fmla="*/ 15 h 3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90" h="32566" extrusionOk="0">
                  <a:moveTo>
                    <a:pt x="25586" y="15"/>
                  </a:moveTo>
                  <a:lnTo>
                    <a:pt x="0" y="0"/>
                  </a:lnTo>
                  <a:cubicBezTo>
                    <a:pt x="16446" y="10784"/>
                    <a:pt x="2802" y="1295"/>
                    <a:pt x="49339" y="32353"/>
                  </a:cubicBezTo>
                  <a:lnTo>
                    <a:pt x="76039" y="32566"/>
                  </a:lnTo>
                  <a:lnTo>
                    <a:pt x="77190" y="32566"/>
                  </a:lnTo>
                  <a:lnTo>
                    <a:pt x="2558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93E1BCE-6561-8D64-56A3-7328B11CFF03}"/>
                </a:ext>
              </a:extLst>
            </p:cNvPr>
            <p:cNvGrpSpPr/>
            <p:nvPr/>
          </p:nvGrpSpPr>
          <p:grpSpPr>
            <a:xfrm>
              <a:off x="3892263" y="4564860"/>
              <a:ext cx="2602565" cy="1283404"/>
              <a:chOff x="3224880" y="-433339"/>
              <a:chExt cx="2190860" cy="1080380"/>
            </a:xfrm>
            <a:solidFill>
              <a:schemeClr val="tx1"/>
            </a:solidFill>
          </p:grpSpPr>
          <p:sp>
            <p:nvSpPr>
              <p:cNvPr id="39" name="Google Shape;337;p17">
                <a:extLst>
                  <a:ext uri="{FF2B5EF4-FFF2-40B4-BE49-F238E27FC236}">
                    <a16:creationId xmlns:a16="http://schemas.microsoft.com/office/drawing/2014/main" id="{0A4BF72D-6311-D787-80A3-7722DEC2568F}"/>
                  </a:ext>
                </a:extLst>
              </p:cNvPr>
              <p:cNvSpPr/>
              <p:nvPr/>
            </p:nvSpPr>
            <p:spPr>
              <a:xfrm rot="10800000">
                <a:off x="3224880" y="-433339"/>
                <a:ext cx="1423358" cy="866678"/>
              </a:xfrm>
              <a:custGeom>
                <a:avLst/>
                <a:gdLst/>
                <a:ahLst/>
                <a:cxnLst/>
                <a:rect l="l" t="t" r="r" b="b"/>
                <a:pathLst>
                  <a:path w="89667" h="57577" extrusionOk="0">
                    <a:moveTo>
                      <a:pt x="0" y="0"/>
                    </a:moveTo>
                    <a:lnTo>
                      <a:pt x="2623" y="4"/>
                    </a:lnTo>
                    <a:lnTo>
                      <a:pt x="89667" y="57388"/>
                    </a:lnTo>
                    <a:lnTo>
                      <a:pt x="87516" y="575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b="1">
                  <a:latin typeface="Lato" panose="020F0502020204030203" pitchFamily="34" charset="77"/>
                </a:endParaRPr>
              </a:p>
            </p:txBody>
          </p:sp>
          <p:sp>
            <p:nvSpPr>
              <p:cNvPr id="40" name="Google Shape;338;p17">
                <a:extLst>
                  <a:ext uri="{FF2B5EF4-FFF2-40B4-BE49-F238E27FC236}">
                    <a16:creationId xmlns:a16="http://schemas.microsoft.com/office/drawing/2014/main" id="{C4219C5E-0221-A46A-5C79-0698687D647A}"/>
                  </a:ext>
                </a:extLst>
              </p:cNvPr>
              <p:cNvSpPr/>
              <p:nvPr/>
            </p:nvSpPr>
            <p:spPr>
              <a:xfrm rot="10800000">
                <a:off x="3918439" y="0"/>
                <a:ext cx="1497301" cy="647041"/>
              </a:xfrm>
              <a:custGeom>
                <a:avLst/>
                <a:gdLst>
                  <a:gd name="connsiteX0" fmla="*/ 25586 w 77190"/>
                  <a:gd name="connsiteY0" fmla="*/ 15 h 32566"/>
                  <a:gd name="connsiteX1" fmla="*/ 0 w 77190"/>
                  <a:gd name="connsiteY1" fmla="*/ 0 h 32566"/>
                  <a:gd name="connsiteX2" fmla="*/ 51473 w 77190"/>
                  <a:gd name="connsiteY2" fmla="*/ 32566 h 32566"/>
                  <a:gd name="connsiteX3" fmla="*/ 76039 w 77190"/>
                  <a:gd name="connsiteY3" fmla="*/ 32566 h 32566"/>
                  <a:gd name="connsiteX4" fmla="*/ 77190 w 77190"/>
                  <a:gd name="connsiteY4" fmla="*/ 32566 h 32566"/>
                  <a:gd name="connsiteX5" fmla="*/ 25586 w 77190"/>
                  <a:gd name="connsiteY5" fmla="*/ 15 h 32566"/>
                  <a:gd name="connsiteX0" fmla="*/ 22230 w 73834"/>
                  <a:gd name="connsiteY0" fmla="*/ 255 h 32806"/>
                  <a:gd name="connsiteX1" fmla="*/ 0 w 73834"/>
                  <a:gd name="connsiteY1" fmla="*/ 0 h 32806"/>
                  <a:gd name="connsiteX2" fmla="*/ 48117 w 73834"/>
                  <a:gd name="connsiteY2" fmla="*/ 32806 h 32806"/>
                  <a:gd name="connsiteX3" fmla="*/ 72683 w 73834"/>
                  <a:gd name="connsiteY3" fmla="*/ 32806 h 32806"/>
                  <a:gd name="connsiteX4" fmla="*/ 73834 w 73834"/>
                  <a:gd name="connsiteY4" fmla="*/ 32806 h 32806"/>
                  <a:gd name="connsiteX5" fmla="*/ 22230 w 73834"/>
                  <a:gd name="connsiteY5" fmla="*/ 255 h 32806"/>
                  <a:gd name="connsiteX0" fmla="*/ 23668 w 75272"/>
                  <a:gd name="connsiteY0" fmla="*/ 495 h 33046"/>
                  <a:gd name="connsiteX1" fmla="*/ 0 w 75272"/>
                  <a:gd name="connsiteY1" fmla="*/ 0 h 33046"/>
                  <a:gd name="connsiteX2" fmla="*/ 49555 w 75272"/>
                  <a:gd name="connsiteY2" fmla="*/ 33046 h 33046"/>
                  <a:gd name="connsiteX3" fmla="*/ 74121 w 75272"/>
                  <a:gd name="connsiteY3" fmla="*/ 33046 h 33046"/>
                  <a:gd name="connsiteX4" fmla="*/ 75272 w 75272"/>
                  <a:gd name="connsiteY4" fmla="*/ 33046 h 33046"/>
                  <a:gd name="connsiteX5" fmla="*/ 23668 w 75272"/>
                  <a:gd name="connsiteY5" fmla="*/ 495 h 33046"/>
                  <a:gd name="connsiteX0" fmla="*/ 24867 w 76471"/>
                  <a:gd name="connsiteY0" fmla="*/ 495 h 33046"/>
                  <a:gd name="connsiteX1" fmla="*/ 0 w 76471"/>
                  <a:gd name="connsiteY1" fmla="*/ 0 h 33046"/>
                  <a:gd name="connsiteX2" fmla="*/ 50754 w 76471"/>
                  <a:gd name="connsiteY2" fmla="*/ 33046 h 33046"/>
                  <a:gd name="connsiteX3" fmla="*/ 75320 w 76471"/>
                  <a:gd name="connsiteY3" fmla="*/ 33046 h 33046"/>
                  <a:gd name="connsiteX4" fmla="*/ 76471 w 76471"/>
                  <a:gd name="connsiteY4" fmla="*/ 33046 h 33046"/>
                  <a:gd name="connsiteX5" fmla="*/ 24867 w 76471"/>
                  <a:gd name="connsiteY5" fmla="*/ 495 h 3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71" h="33046" extrusionOk="0">
                    <a:moveTo>
                      <a:pt x="24867" y="495"/>
                    </a:moveTo>
                    <a:lnTo>
                      <a:pt x="0" y="0"/>
                    </a:lnTo>
                    <a:lnTo>
                      <a:pt x="50754" y="33046"/>
                    </a:lnTo>
                    <a:lnTo>
                      <a:pt x="75320" y="33046"/>
                    </a:lnTo>
                    <a:lnTo>
                      <a:pt x="76471" y="33046"/>
                    </a:lnTo>
                    <a:lnTo>
                      <a:pt x="24867" y="4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8EEE2A-D692-5EEF-EB35-4FBAA5EA7589}"/>
              </a:ext>
            </a:extLst>
          </p:cNvPr>
          <p:cNvGrpSpPr/>
          <p:nvPr/>
        </p:nvGrpSpPr>
        <p:grpSpPr>
          <a:xfrm>
            <a:off x="7039334" y="-13448"/>
            <a:ext cx="2641467" cy="1838489"/>
            <a:chOff x="3918439" y="0"/>
            <a:chExt cx="1920416" cy="1212139"/>
          </a:xfrm>
          <a:solidFill>
            <a:schemeClr val="accent1"/>
          </a:solidFill>
        </p:grpSpPr>
        <p:sp>
          <p:nvSpPr>
            <p:cNvPr id="42" name="Google Shape;337;p17">
              <a:extLst>
                <a:ext uri="{FF2B5EF4-FFF2-40B4-BE49-F238E27FC236}">
                  <a16:creationId xmlns:a16="http://schemas.microsoft.com/office/drawing/2014/main" id="{F829FD42-5613-A55E-7089-144F687066A0}"/>
                </a:ext>
              </a:extLst>
            </p:cNvPr>
            <p:cNvSpPr/>
            <p:nvPr/>
          </p:nvSpPr>
          <p:spPr>
            <a:xfrm rot="10800000">
              <a:off x="4489142" y="345461"/>
              <a:ext cx="1349713" cy="866678"/>
            </a:xfrm>
            <a:custGeom>
              <a:avLst/>
              <a:gdLst/>
              <a:ahLst/>
              <a:cxnLst/>
              <a:rect l="l" t="t" r="r" b="b"/>
              <a:pathLst>
                <a:path w="89667" h="57577" extrusionOk="0">
                  <a:moveTo>
                    <a:pt x="0" y="0"/>
                  </a:moveTo>
                  <a:lnTo>
                    <a:pt x="2623" y="4"/>
                  </a:lnTo>
                  <a:lnTo>
                    <a:pt x="89667" y="57388"/>
                  </a:lnTo>
                  <a:lnTo>
                    <a:pt x="87516" y="57577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Google Shape;338;p17">
              <a:extLst>
                <a:ext uri="{FF2B5EF4-FFF2-40B4-BE49-F238E27FC236}">
                  <a16:creationId xmlns:a16="http://schemas.microsoft.com/office/drawing/2014/main" id="{64D8FC9D-5795-0A6E-CD16-151FD3CC528C}"/>
                </a:ext>
              </a:extLst>
            </p:cNvPr>
            <p:cNvSpPr/>
            <p:nvPr/>
          </p:nvSpPr>
          <p:spPr>
            <a:xfrm rot="10800000">
              <a:off x="3918439" y="0"/>
              <a:ext cx="1334671" cy="645279"/>
            </a:xfrm>
            <a:custGeom>
              <a:avLst/>
              <a:gdLst>
                <a:gd name="connsiteX0" fmla="*/ 25586 w 77190"/>
                <a:gd name="connsiteY0" fmla="*/ 15 h 32566"/>
                <a:gd name="connsiteX1" fmla="*/ 0 w 77190"/>
                <a:gd name="connsiteY1" fmla="*/ 0 h 32566"/>
                <a:gd name="connsiteX2" fmla="*/ 51473 w 77190"/>
                <a:gd name="connsiteY2" fmla="*/ 32566 h 32566"/>
                <a:gd name="connsiteX3" fmla="*/ 76039 w 77190"/>
                <a:gd name="connsiteY3" fmla="*/ 32566 h 32566"/>
                <a:gd name="connsiteX4" fmla="*/ 77190 w 77190"/>
                <a:gd name="connsiteY4" fmla="*/ 32566 h 32566"/>
                <a:gd name="connsiteX5" fmla="*/ 25586 w 77190"/>
                <a:gd name="connsiteY5" fmla="*/ 15 h 32566"/>
                <a:gd name="connsiteX0" fmla="*/ 25586 w 77190"/>
                <a:gd name="connsiteY0" fmla="*/ 15 h 32566"/>
                <a:gd name="connsiteX1" fmla="*/ 0 w 77190"/>
                <a:gd name="connsiteY1" fmla="*/ 0 h 32566"/>
                <a:gd name="connsiteX2" fmla="*/ 58350 w 77190"/>
                <a:gd name="connsiteY2" fmla="*/ 32176 h 32566"/>
                <a:gd name="connsiteX3" fmla="*/ 76039 w 77190"/>
                <a:gd name="connsiteY3" fmla="*/ 32566 h 32566"/>
                <a:gd name="connsiteX4" fmla="*/ 77190 w 77190"/>
                <a:gd name="connsiteY4" fmla="*/ 32566 h 32566"/>
                <a:gd name="connsiteX5" fmla="*/ 25586 w 77190"/>
                <a:gd name="connsiteY5" fmla="*/ 15 h 32566"/>
                <a:gd name="connsiteX0" fmla="*/ 16561 w 68165"/>
                <a:gd name="connsiteY0" fmla="*/ 405 h 32956"/>
                <a:gd name="connsiteX1" fmla="*/ 0 w 68165"/>
                <a:gd name="connsiteY1" fmla="*/ 0 h 32956"/>
                <a:gd name="connsiteX2" fmla="*/ 49325 w 68165"/>
                <a:gd name="connsiteY2" fmla="*/ 32566 h 32956"/>
                <a:gd name="connsiteX3" fmla="*/ 67014 w 68165"/>
                <a:gd name="connsiteY3" fmla="*/ 32956 h 32956"/>
                <a:gd name="connsiteX4" fmla="*/ 68165 w 68165"/>
                <a:gd name="connsiteY4" fmla="*/ 32956 h 32956"/>
                <a:gd name="connsiteX5" fmla="*/ 16561 w 68165"/>
                <a:gd name="connsiteY5" fmla="*/ 405 h 32956"/>
                <a:gd name="connsiteX0" fmla="*/ 16561 w 68165"/>
                <a:gd name="connsiteY0" fmla="*/ 405 h 32956"/>
                <a:gd name="connsiteX1" fmla="*/ 0 w 68165"/>
                <a:gd name="connsiteY1" fmla="*/ 0 h 32956"/>
                <a:gd name="connsiteX2" fmla="*/ 51474 w 68165"/>
                <a:gd name="connsiteY2" fmla="*/ 32956 h 32956"/>
                <a:gd name="connsiteX3" fmla="*/ 67014 w 68165"/>
                <a:gd name="connsiteY3" fmla="*/ 32956 h 32956"/>
                <a:gd name="connsiteX4" fmla="*/ 68165 w 68165"/>
                <a:gd name="connsiteY4" fmla="*/ 32956 h 32956"/>
                <a:gd name="connsiteX5" fmla="*/ 16561 w 68165"/>
                <a:gd name="connsiteY5" fmla="*/ 405 h 3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65" h="32956" extrusionOk="0">
                  <a:moveTo>
                    <a:pt x="16561" y="405"/>
                  </a:moveTo>
                  <a:lnTo>
                    <a:pt x="0" y="0"/>
                  </a:lnTo>
                  <a:lnTo>
                    <a:pt x="51474" y="32956"/>
                  </a:lnTo>
                  <a:lnTo>
                    <a:pt x="67014" y="32956"/>
                  </a:lnTo>
                  <a:lnTo>
                    <a:pt x="68165" y="32956"/>
                  </a:lnTo>
                  <a:lnTo>
                    <a:pt x="16561" y="4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b="1" i="0">
                <a:latin typeface="Lato" panose="020F050202020403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98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D 2021 THEME">
      <a:dk1>
        <a:srgbClr val="133B5C"/>
      </a:dk1>
      <a:lt1>
        <a:srgbClr val="FFFFFF"/>
      </a:lt1>
      <a:dk2>
        <a:srgbClr val="006CB3"/>
      </a:dk2>
      <a:lt2>
        <a:srgbClr val="F2F6F7"/>
      </a:lt2>
      <a:accent1>
        <a:srgbClr val="40BBD5"/>
      </a:accent1>
      <a:accent2>
        <a:srgbClr val="FF5633"/>
      </a:accent2>
      <a:accent3>
        <a:srgbClr val="133B5C"/>
      </a:accent3>
      <a:accent4>
        <a:srgbClr val="FFBA3C"/>
      </a:accent4>
      <a:accent5>
        <a:srgbClr val="58595B"/>
      </a:accent5>
      <a:accent6>
        <a:srgbClr val="1A242B"/>
      </a:accent6>
      <a:hlink>
        <a:srgbClr val="FF5633"/>
      </a:hlink>
      <a:folHlink>
        <a:srgbClr val="40BBD5"/>
      </a:folHlink>
    </a:clrScheme>
    <a:fontScheme name="Stericycle Brand Fonts">
      <a:majorFont>
        <a:latin typeface="Lato Thin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C223D9BCF6E419FCE1B63B52E6921" ma:contentTypeVersion="4" ma:contentTypeDescription="Create a new document." ma:contentTypeScope="" ma:versionID="4146957292314c2917d420e0a7065675">
  <xsd:schema xmlns:xsd="http://www.w3.org/2001/XMLSchema" xmlns:xs="http://www.w3.org/2001/XMLSchema" xmlns:p="http://schemas.microsoft.com/office/2006/metadata/properties" xmlns:ns2="348b4e60-063f-4494-aa72-df6856406cfb" xmlns:ns3="224e4198-0381-40bc-97c8-3b2318da9b85" targetNamespace="http://schemas.microsoft.com/office/2006/metadata/properties" ma:root="true" ma:fieldsID="fb76907668ce44c5542c6d6d214204aa" ns2:_="" ns3:_="">
    <xsd:import namespace="348b4e60-063f-4494-aa72-df6856406cfb"/>
    <xsd:import namespace="224e4198-0381-40bc-97c8-3b2318da9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b4e60-063f-4494-aa72-df6856406c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e4198-0381-40bc-97c8-3b2318da9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24e4198-0381-40bc-97c8-3b2318da9b85">
      <UserInfo>
        <DisplayName>Hilton, Kelly</DisplayName>
        <AccountId>17314</AccountId>
        <AccountType/>
      </UserInfo>
      <UserInfo>
        <DisplayName>Wirth, Michael</DisplayName>
        <AccountId>7047</AccountId>
        <AccountType/>
      </UserInfo>
      <UserInfo>
        <DisplayName>Perez, Gabriela</DisplayName>
        <AccountId>9794</AccountId>
        <AccountType/>
      </UserInfo>
      <UserInfo>
        <DisplayName>McDonald, Matt</DisplayName>
        <AccountId>7346</AccountId>
        <AccountType/>
      </UserInfo>
      <UserInfo>
        <DisplayName>Popp, Tom</DisplayName>
        <AccountId>10322</AccountId>
        <AccountType/>
      </UserInfo>
      <UserInfo>
        <DisplayName>Powers, Christine</DisplayName>
        <AccountId>29447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5458BD5-6D65-4560-B9C3-1117FB93A296}">
  <ds:schemaRefs>
    <ds:schemaRef ds:uri="224e4198-0381-40bc-97c8-3b2318da9b85"/>
    <ds:schemaRef ds:uri="348b4e60-063f-4494-aa72-df6856406c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4B0893-1F61-40F3-AB02-B5CD3CB9D3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883829-1443-4B40-B2F1-AB7D55D97DE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224e4198-0381-40bc-97c8-3b2318da9b85"/>
    <ds:schemaRef ds:uri="http://purl.org/dc/terms/"/>
    <ds:schemaRef ds:uri="http://schemas.openxmlformats.org/package/2006/metadata/core-properties"/>
    <ds:schemaRef ds:uri="348b4e60-063f-4494-aa72-df6856406cfb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162</Words>
  <Application>Microsoft Office PowerPoint</Application>
  <PresentationFormat>Widescreen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Lato</vt:lpstr>
      <vt:lpstr>Lato Hairline</vt:lpstr>
      <vt:lpstr>Lato Light</vt:lpstr>
      <vt:lpstr>Lato Medium</vt:lpstr>
      <vt:lpstr>System Font Regular</vt:lpstr>
      <vt:lpstr>Office Theme</vt:lpstr>
      <vt:lpstr>Sustainability &amp; Corporate Social Responsibility</vt:lpstr>
      <vt:lpstr>2022 CORPORATE SOCIAL RESPONSIBILITY REPORT HIGHLIGHTS</vt:lpstr>
      <vt:lpstr>Making a Difference  Beyond the Four Walls  of Our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Valde, Andy</dc:creator>
  <cp:lastModifiedBy>Kroboth, Kevin</cp:lastModifiedBy>
  <cp:revision>61</cp:revision>
  <dcterms:created xsi:type="dcterms:W3CDTF">2021-06-01T15:26:31Z</dcterms:created>
  <dcterms:modified xsi:type="dcterms:W3CDTF">2023-10-03T19:55:43Z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0x010100EE4C223D9BCF6E419FCE1B63B52E6921</vt:lpwstr>
  </property>
</Properties>
</file>